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_rels/notesSlide23.xml.rels" ContentType="application/vnd.openxmlformats-package.relationships+xml"/>
  <Override PartName="/ppt/notesSlides/notesSlide23.xml" ContentType="application/vnd.openxmlformats-officedocument.presentationml.notesSlide+xml"/>
  <Override PartName="/ppt/_rels/presentation.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9.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48.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13.xml.rels" ContentType="application/vnd.openxmlformats-package.relationships+xml"/>
  <Override PartName="/ppt/slideLayouts/_rels/slideLayout58.xml.rels" ContentType="application/vnd.openxmlformats-package.relationships+xml"/>
  <Override PartName="/ppt/slideLayouts/_rels/slideLayout65.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51.xml.rels" ContentType="application/vnd.openxmlformats-package.relationships+xml"/>
  <Override PartName="/ppt/slideLayouts/_rels/slideLayout12.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69.xml.rels" ContentType="application/vnd.openxmlformats-package.relationships+xml"/>
  <Override PartName="/ppt/slideLayouts/_rels/slideLayout63.xml.rels" ContentType="application/vnd.openxmlformats-package.relationships+xml"/>
  <Override PartName="/ppt/slideLayouts/_rels/slideLayout47.xml.rels" ContentType="application/vnd.openxmlformats-package.relationships+xml"/>
  <Override PartName="/ppt/slideLayouts/_rels/slideLayout53.xml.rels" ContentType="application/vnd.openxmlformats-package.relationships+xml"/>
  <Override PartName="/ppt/slideLayouts/_rels/slideLayout46.xml.rels" ContentType="application/vnd.openxmlformats-package.relationships+xml"/>
  <Override PartName="/ppt/slideLayouts/_rels/slideLayout62.xml.rels" ContentType="application/vnd.openxmlformats-package.relationships+xml"/>
  <Override PartName="/ppt/slideLayouts/_rels/slideLayout50.xml.rels" ContentType="application/vnd.openxmlformats-package.relationships+xml"/>
  <Override PartName="/ppt/slideLayouts/_rels/slideLayout52.xml.rels" ContentType="application/vnd.openxmlformats-package.relationships+xml"/>
  <Override PartName="/ppt/slideLayouts/_rels/slideLayout57.xml.rels" ContentType="application/vnd.openxmlformats-package.relationships+xml"/>
  <Override PartName="/ppt/slideLayouts/_rels/slideLayout61.xml.rels" ContentType="application/vnd.openxmlformats-package.relationships+xml"/>
  <Override PartName="/ppt/slideLayouts/_rels/slideLayout19.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30.xml.rels" ContentType="application/vnd.openxmlformats-package.relationships+xml"/>
  <Override PartName="/ppt/slideLayouts/_rels/slideLayout45.xml.rels" ContentType="application/vnd.openxmlformats-package.relationships+xml"/>
  <Override PartName="/ppt/slideLayouts/_rels/slideLayout14.xml.rels" ContentType="application/vnd.openxmlformats-package.relationships+xml"/>
  <Override PartName="/ppt/slideLayouts/_rels/slideLayout8.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5.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31.xml.rels" ContentType="application/vnd.openxmlformats-package.relationships+xml"/>
  <Override PartName="/ppt/slideLayouts/_rels/slideLayout68.xml.rels" ContentType="application/vnd.openxmlformats-package.relationships+xml"/>
  <Override PartName="/ppt/slideLayouts/_rels/slideLayout72.xml.rels" ContentType="application/vnd.openxmlformats-package.relationships+xml"/>
  <Override PartName="/ppt/slideLayouts/_rels/slideLayout67.xml.rels" ContentType="application/vnd.openxmlformats-package.relationships+xml"/>
  <Override PartName="/ppt/slideLayouts/_rels/slideLayout71.xml.rels" ContentType="application/vnd.openxmlformats-package.relationships+xml"/>
  <Override PartName="/ppt/slideLayouts/_rels/slideLayout70.xml.rels" ContentType="application/vnd.openxmlformats-package.relationships+xml"/>
  <Override PartName="/ppt/slideLayouts/_rels/slideLayout66.xml.rels" ContentType="application/vnd.openxmlformats-package.relationships+xml"/>
  <Override PartName="/ppt/slideLayouts/_rels/slideLayout10.xml.rels" ContentType="application/vnd.openxmlformats-package.relationships+xml"/>
  <Override PartName="/ppt/slideLayouts/_rels/slideLayout59.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64.xml.rels" ContentType="application/vnd.openxmlformats-package.relationships+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8.xml" ContentType="application/vnd.openxmlformats-officedocument.presentationml.slideLayout+xml"/>
  <Override PartName="/ppt/slideLayouts/slideLayout45.xml" ContentType="application/vnd.openxmlformats-officedocument.presentationml.slideLayout+xml"/>
  <Override PartName="/ppt/slideLayouts/slideLayout7.xml" ContentType="application/vnd.openxmlformats-officedocument.presentationml.slideLayout+xml"/>
  <Override PartName="/ppt/slideLayouts/slideLayout44.xml" ContentType="application/vnd.openxmlformats-officedocument.presentationml.slideLayout+xml"/>
  <Override PartName="/ppt/slideLayouts/slideLayout6.xml" ContentType="application/vnd.openxmlformats-officedocument.presentationml.slideLayout+xml"/>
  <Override PartName="/ppt/slideLayouts/slideLayout22.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60.xml" ContentType="application/vnd.openxmlformats-officedocument.presentationml.slideLayout+xml"/>
  <Override PartName="/ppt/slideLayouts/slideLayout19.xml" ContentType="application/vnd.openxmlformats-officedocument.presentationml.slideLayout+xml"/>
  <Override PartName="/ppt/slideLayouts/slideLayout61.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58.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2.xml" ContentType="application/vnd.openxmlformats-officedocument.presentationml.slideLayout+xml"/>
  <Override PartName="/ppt/slideLayouts/slideLayout23.xml" ContentType="application/vnd.openxmlformats-officedocument.presentationml.slideLayout+xml"/>
  <Override PartName="/ppt/slideLayouts/slideLayout71.xml" ContentType="application/vnd.openxmlformats-officedocument.presentationml.slideLayout+xml"/>
  <Override PartName="/ppt/slideLayouts/slideLayout29.xml" ContentType="application/vnd.openxmlformats-officedocument.presentationml.slideLayout+xml"/>
  <Override PartName="/ppt/slideLayouts/slideLayout69.xml" ContentType="application/vnd.openxmlformats-officedocument.presentationml.slideLayout+xml"/>
  <Override PartName="/ppt/slideLayouts/slideLayout32.xml" ContentType="application/vnd.openxmlformats-officedocument.presentationml.slideLayout+xml"/>
  <Override PartName="/ppt/slideLayouts/slideLayout70.xml" ContentType="application/vnd.openxmlformats-officedocument.presentationml.slideLayout+xml"/>
  <Override PartName="/ppt/slideLayouts/slideLayout28.xml" ContentType="application/vnd.openxmlformats-officedocument.presentationml.slideLayout+xml"/>
  <Override PartName="/ppt/slideLayouts/slideLayout68.xml" ContentType="application/vnd.openxmlformats-officedocument.presentationml.slideLayout+xml"/>
  <Override PartName="/ppt/slideLayouts/slideLayout31.xml" ContentType="application/vnd.openxmlformats-officedocument.presentationml.slideLayout+xml"/>
  <Override PartName="/ppt/slideLayouts/slideLayout67.xml" ContentType="application/vnd.openxmlformats-officedocument.presentationml.slideLayout+xml"/>
  <Override PartName="/ppt/slideLayouts/slideLayout30.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7.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49.xml" ContentType="application/vnd.openxmlformats-officedocument.presentationml.slideLayout+xml"/>
  <Override PartName="/ppt/slideLayouts/slideLayout13.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2.xml" ContentType="application/vnd.openxmlformats-officedocument.presentationml.slideLayout+xml"/>
  <Override PartName="/ppt/slideLayouts/slideLayout40.xml" ContentType="application/vnd.openxmlformats-officedocument.presentationml.slideLayout+xml"/>
  <Override PartName="/ppt/slideLayouts/slideLayout3.xml" ContentType="application/vnd.openxmlformats-officedocument.presentationml.slideLayout+xml"/>
  <Override PartName="/ppt/slideLayouts/slideLayout41.xml" ContentType="application/vnd.openxmlformats-officedocument.presentationml.slideLayout+xml"/>
  <Override PartName="/ppt/slideLayouts/slideLayout4.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43.xml" ContentType="application/vnd.openxmlformats-officedocument.presentationml.slideLayout+xml"/>
  <Override PartName="/ppt/media/image24.jpeg" ContentType="image/jpeg"/>
  <Override PartName="/ppt/media/image22.png" ContentType="image/png"/>
  <Override PartName="/ppt/media/image23.png" ContentType="image/png"/>
  <Override PartName="/ppt/media/image21.jpeg" ContentType="image/jpeg"/>
  <Override PartName="/ppt/media/image20.png" ContentType="image/png"/>
  <Override PartName="/ppt/media/image19.png" ContentType="image/png"/>
  <Override PartName="/ppt/media/image18.jpeg" ContentType="image/jpeg"/>
  <Override PartName="/ppt/media/image17.png" ContentType="image/png"/>
  <Override PartName="/ppt/media/image16.jpeg" ContentType="image/jpeg"/>
  <Override PartName="/ppt/media/image15.jpeg" ContentType="image/jpeg"/>
  <Override PartName="/ppt/media/image14.png" ContentType="image/png"/>
  <Override PartName="/ppt/media/image10.jpeg" ContentType="image/jpeg"/>
  <Override PartName="/ppt/media/image1.png" ContentType="image/png"/>
  <Override PartName="/ppt/media/image25.png" ContentType="image/png"/>
  <Override PartName="/ppt/media/image2.png" ContentType="image/png"/>
  <Override PartName="/ppt/media/image32.png" ContentType="image/png"/>
  <Override PartName="/ppt/media/image26.png" ContentType="image/png"/>
  <Override PartName="/ppt/media/image3.png" ContentType="image/png"/>
  <Override PartName="/ppt/media/image33.png" ContentType="image/png"/>
  <Override PartName="/ppt/media/image27.png" ContentType="image/png"/>
  <Override PartName="/ppt/media/image4.png" ContentType="image/png"/>
  <Override PartName="/ppt/media/image34.png" ContentType="image/png"/>
  <Override PartName="/ppt/media/image6.png" ContentType="image/png"/>
  <Override PartName="/ppt/media/image36.png" ContentType="image/png"/>
  <Override PartName="/ppt/media/image11.png" ContentType="image/png"/>
  <Override PartName="/ppt/media/image48.png" ContentType="image/png"/>
  <Override PartName="/ppt/media/image47.png" ContentType="image/png"/>
  <Override PartName="/ppt/media/image50.wmf" ContentType="image/x-wmf"/>
  <Override PartName="/ppt/media/image35.jpeg" ContentType="image/jpeg"/>
  <Override PartName="/ppt/media/image5.png" ContentType="image/png"/>
  <Override PartName="/ppt/media/image28.png" ContentType="image/png"/>
  <Override PartName="/ppt/media/image29.jpeg" ContentType="image/jpeg"/>
  <Override PartName="/ppt/media/image42.png" ContentType="image/png"/>
  <Override PartName="/ppt/media/image44.png" ContentType="image/png"/>
  <Override PartName="/ppt/media/image40.jpeg" ContentType="image/jpeg"/>
  <Override PartName="/ppt/media/image46.png" ContentType="image/png"/>
  <Override PartName="/ppt/media/image45.png" ContentType="image/png"/>
  <Override PartName="/ppt/media/image51.jpeg" ContentType="image/jpeg"/>
  <Override PartName="/ppt/media/image52.png" ContentType="image/png"/>
  <Override PartName="/ppt/media/image41.png" ContentType="image/png"/>
  <Override PartName="/ppt/media/image9.png" ContentType="image/png"/>
  <Override PartName="/ppt/media/image39.png" ContentType="image/png"/>
  <Override PartName="/ppt/media/image53.png" ContentType="image/png"/>
  <Override PartName="/ppt/media/image43.png" ContentType="image/png"/>
  <Override PartName="/ppt/media/image55.png" ContentType="image/png"/>
  <Override PartName="/ppt/media/image31.jpeg" ContentType="image/jpeg"/>
  <Override PartName="/ppt/media/image30.png" ContentType="image/png"/>
  <Override PartName="/ppt/media/image37.jpeg" ContentType="image/jpeg"/>
  <Override PartName="/ppt/media/image54.jpeg" ContentType="image/jpeg"/>
  <Override PartName="/ppt/media/image13.png" ContentType="image/png"/>
  <Override PartName="/ppt/media/image8.jpeg" ContentType="image/jpeg"/>
  <Override PartName="/ppt/media/image38.png" ContentType="image/png"/>
  <Override PartName="/ppt/media/image12.png" ContentType="image/png"/>
  <Override PartName="/ppt/media/image49.png" ContentType="image/png"/>
  <Override PartName="/ppt/media/image7.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2.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23.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9.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ca-ES" sz="1800" spc="-1" strike="noStrike">
                <a:solidFill>
                  <a:srgbClr val="000000"/>
                </a:solidFill>
                <a:latin typeface="Arial"/>
              </a:rPr>
              <a:t>Feu clic per a moure la diapositiva</a:t>
            </a:r>
            <a:endParaRPr b="0" lang="ca-ES" sz="1800" spc="-1" strike="noStrike">
              <a:solidFill>
                <a:srgbClr val="000000"/>
              </a:solidFill>
              <a:latin typeface="Arial"/>
            </a:endParaRPr>
          </a:p>
        </p:txBody>
      </p:sp>
      <p:sp>
        <p:nvSpPr>
          <p:cNvPr id="264" name="PlaceHolder 2"/>
          <p:cNvSpPr>
            <a:spLocks noGrp="1"/>
          </p:cNvSpPr>
          <p:nvPr>
            <p:ph type="body"/>
          </p:nvPr>
        </p:nvSpPr>
        <p:spPr>
          <a:xfrm>
            <a:off x="756000" y="5078520"/>
            <a:ext cx="6047640" cy="4811040"/>
          </a:xfrm>
          <a:prstGeom prst="rect">
            <a:avLst/>
          </a:prstGeom>
        </p:spPr>
        <p:txBody>
          <a:bodyPr lIns="0" rIns="0" tIns="0" bIns="0">
            <a:noAutofit/>
          </a:bodyPr>
          <a:p>
            <a:r>
              <a:rPr b="0" lang="ca-ES" sz="2000" spc="-1" strike="noStrike">
                <a:latin typeface="Arial"/>
              </a:rPr>
              <a:t>Feu clic per a editar el format de les notes</a:t>
            </a:r>
            <a:endParaRPr b="0" lang="ca-ES" sz="2000" spc="-1" strike="noStrike">
              <a:latin typeface="Arial"/>
            </a:endParaRPr>
          </a:p>
        </p:txBody>
      </p:sp>
      <p:sp>
        <p:nvSpPr>
          <p:cNvPr id="265" name="PlaceHolder 3"/>
          <p:cNvSpPr>
            <a:spLocks noGrp="1"/>
          </p:cNvSpPr>
          <p:nvPr>
            <p:ph type="hdr"/>
          </p:nvPr>
        </p:nvSpPr>
        <p:spPr>
          <a:xfrm>
            <a:off x="0" y="0"/>
            <a:ext cx="3280680" cy="534240"/>
          </a:xfrm>
          <a:prstGeom prst="rect">
            <a:avLst/>
          </a:prstGeom>
        </p:spPr>
        <p:txBody>
          <a:bodyPr lIns="0" rIns="0" tIns="0" bIns="0">
            <a:noAutofit/>
          </a:bodyPr>
          <a:p>
            <a:r>
              <a:rPr b="0" lang="ca-ES" sz="1400" spc="-1" strike="noStrike">
                <a:latin typeface="Times New Roman"/>
              </a:rPr>
              <a:t>&lt;capçalera&gt;</a:t>
            </a:r>
            <a:endParaRPr b="0" lang="ca-ES" sz="1400" spc="-1" strike="noStrike">
              <a:latin typeface="Times New Roman"/>
            </a:endParaRPr>
          </a:p>
        </p:txBody>
      </p:sp>
      <p:sp>
        <p:nvSpPr>
          <p:cNvPr id="266" name="PlaceHolder 4"/>
          <p:cNvSpPr>
            <a:spLocks noGrp="1"/>
          </p:cNvSpPr>
          <p:nvPr>
            <p:ph type="dt"/>
          </p:nvPr>
        </p:nvSpPr>
        <p:spPr>
          <a:xfrm>
            <a:off x="4278960" y="0"/>
            <a:ext cx="3280680" cy="534240"/>
          </a:xfrm>
          <a:prstGeom prst="rect">
            <a:avLst/>
          </a:prstGeom>
        </p:spPr>
        <p:txBody>
          <a:bodyPr lIns="0" rIns="0" tIns="0" bIns="0">
            <a:noAutofit/>
          </a:bodyPr>
          <a:p>
            <a:pPr algn="r"/>
            <a:r>
              <a:rPr b="0" lang="ca-ES" sz="1400" spc="-1" strike="noStrike">
                <a:latin typeface="Times New Roman"/>
              </a:rPr>
              <a:t>&lt;data/hora&gt;</a:t>
            </a:r>
            <a:endParaRPr b="0" lang="ca-ES" sz="1400" spc="-1" strike="noStrike">
              <a:latin typeface="Times New Roman"/>
            </a:endParaRPr>
          </a:p>
        </p:txBody>
      </p:sp>
      <p:sp>
        <p:nvSpPr>
          <p:cNvPr id="267" name="PlaceHolder 5"/>
          <p:cNvSpPr>
            <a:spLocks noGrp="1"/>
          </p:cNvSpPr>
          <p:nvPr>
            <p:ph type="ftr"/>
          </p:nvPr>
        </p:nvSpPr>
        <p:spPr>
          <a:xfrm>
            <a:off x="0" y="10157400"/>
            <a:ext cx="3280680" cy="534240"/>
          </a:xfrm>
          <a:prstGeom prst="rect">
            <a:avLst/>
          </a:prstGeom>
        </p:spPr>
        <p:txBody>
          <a:bodyPr lIns="0" rIns="0" tIns="0" bIns="0" anchor="b">
            <a:noAutofit/>
          </a:bodyPr>
          <a:p>
            <a:r>
              <a:rPr b="0" lang="ca-ES" sz="1400" spc="-1" strike="noStrike">
                <a:latin typeface="Times New Roman"/>
              </a:rPr>
              <a:t>&lt;peu de pàgina&gt;</a:t>
            </a:r>
            <a:endParaRPr b="0" lang="ca-ES" sz="1400" spc="-1" strike="noStrike">
              <a:latin typeface="Times New Roman"/>
            </a:endParaRPr>
          </a:p>
        </p:txBody>
      </p:sp>
      <p:sp>
        <p:nvSpPr>
          <p:cNvPr id="268"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CFD7E29F-94BC-47F8-8F20-4A4E2C7DD88C}" type="slidenum">
              <a:rPr b="0" lang="ca-ES" sz="1400" spc="-1" strike="noStrike">
                <a:latin typeface="Times New Roman"/>
              </a:rPr>
              <a:t>&lt;número&gt;</a:t>
            </a:fld>
            <a:endParaRPr b="0" lang="ca-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PlaceHolder 1"/>
          <p:cNvSpPr>
            <a:spLocks noGrp="1"/>
          </p:cNvSpPr>
          <p:nvPr>
            <p:ph type="sldImg"/>
          </p:nvPr>
        </p:nvSpPr>
        <p:spPr>
          <a:xfrm>
            <a:off x="685800" y="1143000"/>
            <a:ext cx="5486040" cy="3085920"/>
          </a:xfrm>
          <a:prstGeom prst="rect">
            <a:avLst/>
          </a:prstGeom>
        </p:spPr>
      </p:sp>
      <p:sp>
        <p:nvSpPr>
          <p:cNvPr id="566" name="PlaceHolder 2"/>
          <p:cNvSpPr>
            <a:spLocks noGrp="1"/>
          </p:cNvSpPr>
          <p:nvPr>
            <p:ph type="body"/>
          </p:nvPr>
        </p:nvSpPr>
        <p:spPr>
          <a:xfrm>
            <a:off x="685800" y="4400640"/>
            <a:ext cx="5486040" cy="3600000"/>
          </a:xfrm>
          <a:prstGeom prst="rect">
            <a:avLst/>
          </a:prstGeom>
        </p:spPr>
        <p:txBody>
          <a:bodyPr>
            <a:noAutofit/>
          </a:bodyPr>
          <a:p>
            <a:endParaRPr b="0" lang="ca-ES" sz="2000" spc="-1" strike="noStrike">
              <a:latin typeface="Arial"/>
            </a:endParaRPr>
          </a:p>
        </p:txBody>
      </p:sp>
      <p:sp>
        <p:nvSpPr>
          <p:cNvPr id="567"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5D9E1F89-BAD1-49AC-A51D-565A2CBACB8C}" type="slidenum">
              <a:rPr b="0" lang="es-ES" sz="1200" spc="-1" strike="noStrike">
                <a:latin typeface="Times New Roman"/>
              </a:rPr>
              <a:t>&lt;número&gt;</a:t>
            </a:fld>
            <a:endParaRPr b="0" lang="ca-E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8" name="PlaceHolder 2"/>
          <p:cNvSpPr>
            <a:spLocks noGrp="1"/>
          </p:cNvSpPr>
          <p:nvPr>
            <p:ph type="body"/>
          </p:nvPr>
        </p:nvSpPr>
        <p:spPr>
          <a:xfrm>
            <a:off x="609480" y="160452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9" name="PlaceHolder 3"/>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33"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34" name="PlaceHolder 5"/>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36" name="PlaceHolder 2"/>
          <p:cNvSpPr>
            <a:spLocks noGrp="1"/>
          </p:cNvSpPr>
          <p:nvPr>
            <p:ph type="body"/>
          </p:nvPr>
        </p:nvSpPr>
        <p:spPr>
          <a:xfrm>
            <a:off x="60948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37" name="PlaceHolder 3"/>
          <p:cNvSpPr>
            <a:spLocks noGrp="1"/>
          </p:cNvSpPr>
          <p:nvPr>
            <p:ph type="body"/>
          </p:nvPr>
        </p:nvSpPr>
        <p:spPr>
          <a:xfrm>
            <a:off x="431964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38" name="PlaceHolder 4"/>
          <p:cNvSpPr>
            <a:spLocks noGrp="1"/>
          </p:cNvSpPr>
          <p:nvPr>
            <p:ph type="body"/>
          </p:nvPr>
        </p:nvSpPr>
        <p:spPr>
          <a:xfrm>
            <a:off x="802980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39" name="PlaceHolder 5"/>
          <p:cNvSpPr>
            <a:spLocks noGrp="1"/>
          </p:cNvSpPr>
          <p:nvPr>
            <p:ph type="body"/>
          </p:nvPr>
        </p:nvSpPr>
        <p:spPr>
          <a:xfrm>
            <a:off x="60948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40" name="PlaceHolder 6"/>
          <p:cNvSpPr>
            <a:spLocks noGrp="1"/>
          </p:cNvSpPr>
          <p:nvPr>
            <p:ph type="body"/>
          </p:nvPr>
        </p:nvSpPr>
        <p:spPr>
          <a:xfrm>
            <a:off x="431964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41" name="PlaceHolder 7"/>
          <p:cNvSpPr>
            <a:spLocks noGrp="1"/>
          </p:cNvSpPr>
          <p:nvPr>
            <p:ph type="body"/>
          </p:nvPr>
        </p:nvSpPr>
        <p:spPr>
          <a:xfrm>
            <a:off x="802980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914400" y="2130480"/>
            <a:ext cx="10362960" cy="681300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8"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99"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01" name="PlaceHolder 2"/>
          <p:cNvSpPr>
            <a:spLocks noGrp="1"/>
          </p:cNvSpPr>
          <p:nvPr>
            <p:ph type="body"/>
          </p:nvPr>
        </p:nvSpPr>
        <p:spPr>
          <a:xfrm>
            <a:off x="609480" y="1604520"/>
            <a:ext cx="1097244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03"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104"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5"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9" name="PlaceHolder 2"/>
          <p:cNvSpPr>
            <a:spLocks noGrp="1"/>
          </p:cNvSpPr>
          <p:nvPr>
            <p:ph type="body"/>
          </p:nvPr>
        </p:nvSpPr>
        <p:spPr>
          <a:xfrm>
            <a:off x="609480" y="1604520"/>
            <a:ext cx="1097244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6" name="PlaceHolder 1"/>
          <p:cNvSpPr>
            <a:spLocks noGrp="1"/>
          </p:cNvSpPr>
          <p:nvPr>
            <p:ph type="subTitle"/>
          </p:nvPr>
        </p:nvSpPr>
        <p:spPr>
          <a:xfrm>
            <a:off x="914400" y="2130480"/>
            <a:ext cx="10362960" cy="681300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08"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09"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110"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12"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113"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14" name="PlaceHolder 4"/>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16"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17"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18" name="PlaceHolder 4"/>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20" name="PlaceHolder 2"/>
          <p:cNvSpPr>
            <a:spLocks noGrp="1"/>
          </p:cNvSpPr>
          <p:nvPr>
            <p:ph type="body"/>
          </p:nvPr>
        </p:nvSpPr>
        <p:spPr>
          <a:xfrm>
            <a:off x="609480" y="160452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21" name="PlaceHolder 3"/>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23"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24"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25"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26" name="PlaceHolder 5"/>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28" name="PlaceHolder 2"/>
          <p:cNvSpPr>
            <a:spLocks noGrp="1"/>
          </p:cNvSpPr>
          <p:nvPr>
            <p:ph type="body"/>
          </p:nvPr>
        </p:nvSpPr>
        <p:spPr>
          <a:xfrm>
            <a:off x="60948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29" name="PlaceHolder 3"/>
          <p:cNvSpPr>
            <a:spLocks noGrp="1"/>
          </p:cNvSpPr>
          <p:nvPr>
            <p:ph type="body"/>
          </p:nvPr>
        </p:nvSpPr>
        <p:spPr>
          <a:xfrm>
            <a:off x="431964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30" name="PlaceHolder 4"/>
          <p:cNvSpPr>
            <a:spLocks noGrp="1"/>
          </p:cNvSpPr>
          <p:nvPr>
            <p:ph type="body"/>
          </p:nvPr>
        </p:nvSpPr>
        <p:spPr>
          <a:xfrm>
            <a:off x="802980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31" name="PlaceHolder 5"/>
          <p:cNvSpPr>
            <a:spLocks noGrp="1"/>
          </p:cNvSpPr>
          <p:nvPr>
            <p:ph type="body"/>
          </p:nvPr>
        </p:nvSpPr>
        <p:spPr>
          <a:xfrm>
            <a:off x="60948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32" name="PlaceHolder 6"/>
          <p:cNvSpPr>
            <a:spLocks noGrp="1"/>
          </p:cNvSpPr>
          <p:nvPr>
            <p:ph type="body"/>
          </p:nvPr>
        </p:nvSpPr>
        <p:spPr>
          <a:xfrm>
            <a:off x="431964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33" name="PlaceHolder 7"/>
          <p:cNvSpPr>
            <a:spLocks noGrp="1"/>
          </p:cNvSpPr>
          <p:nvPr>
            <p:ph type="body"/>
          </p:nvPr>
        </p:nvSpPr>
        <p:spPr>
          <a:xfrm>
            <a:off x="802980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2"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4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45" name="PlaceHolder 2"/>
          <p:cNvSpPr>
            <a:spLocks noGrp="1"/>
          </p:cNvSpPr>
          <p:nvPr>
            <p:ph type="body"/>
          </p:nvPr>
        </p:nvSpPr>
        <p:spPr>
          <a:xfrm>
            <a:off x="609480" y="1604520"/>
            <a:ext cx="1097244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1"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12"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47"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148"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9"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0" name="PlaceHolder 1"/>
          <p:cNvSpPr>
            <a:spLocks noGrp="1"/>
          </p:cNvSpPr>
          <p:nvPr>
            <p:ph type="subTitle"/>
          </p:nvPr>
        </p:nvSpPr>
        <p:spPr>
          <a:xfrm>
            <a:off x="914400" y="2130480"/>
            <a:ext cx="10362960" cy="681300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52"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53"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154"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56"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157"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58" name="PlaceHolder 4"/>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60"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61"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62" name="PlaceHolder 4"/>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64" name="PlaceHolder 2"/>
          <p:cNvSpPr>
            <a:spLocks noGrp="1"/>
          </p:cNvSpPr>
          <p:nvPr>
            <p:ph type="body"/>
          </p:nvPr>
        </p:nvSpPr>
        <p:spPr>
          <a:xfrm>
            <a:off x="609480" y="160452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65" name="PlaceHolder 3"/>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67"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68"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69"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70" name="PlaceHolder 5"/>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72" name="PlaceHolder 2"/>
          <p:cNvSpPr>
            <a:spLocks noGrp="1"/>
          </p:cNvSpPr>
          <p:nvPr>
            <p:ph type="body"/>
          </p:nvPr>
        </p:nvSpPr>
        <p:spPr>
          <a:xfrm>
            <a:off x="60948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73" name="PlaceHolder 3"/>
          <p:cNvSpPr>
            <a:spLocks noGrp="1"/>
          </p:cNvSpPr>
          <p:nvPr>
            <p:ph type="body"/>
          </p:nvPr>
        </p:nvSpPr>
        <p:spPr>
          <a:xfrm>
            <a:off x="431964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74" name="PlaceHolder 4"/>
          <p:cNvSpPr>
            <a:spLocks noGrp="1"/>
          </p:cNvSpPr>
          <p:nvPr>
            <p:ph type="body"/>
          </p:nvPr>
        </p:nvSpPr>
        <p:spPr>
          <a:xfrm>
            <a:off x="802980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75" name="PlaceHolder 5"/>
          <p:cNvSpPr>
            <a:spLocks noGrp="1"/>
          </p:cNvSpPr>
          <p:nvPr>
            <p:ph type="body"/>
          </p:nvPr>
        </p:nvSpPr>
        <p:spPr>
          <a:xfrm>
            <a:off x="60948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76" name="PlaceHolder 6"/>
          <p:cNvSpPr>
            <a:spLocks noGrp="1"/>
          </p:cNvSpPr>
          <p:nvPr>
            <p:ph type="body"/>
          </p:nvPr>
        </p:nvSpPr>
        <p:spPr>
          <a:xfrm>
            <a:off x="431964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77" name="PlaceHolder 7"/>
          <p:cNvSpPr>
            <a:spLocks noGrp="1"/>
          </p:cNvSpPr>
          <p:nvPr>
            <p:ph type="body"/>
          </p:nvPr>
        </p:nvSpPr>
        <p:spPr>
          <a:xfrm>
            <a:off x="802980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6"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8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89" name="PlaceHolder 2"/>
          <p:cNvSpPr>
            <a:spLocks noGrp="1"/>
          </p:cNvSpPr>
          <p:nvPr>
            <p:ph type="body"/>
          </p:nvPr>
        </p:nvSpPr>
        <p:spPr>
          <a:xfrm>
            <a:off x="609480" y="1604520"/>
            <a:ext cx="1097244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91"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192"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3"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4" name="PlaceHolder 1"/>
          <p:cNvSpPr>
            <a:spLocks noGrp="1"/>
          </p:cNvSpPr>
          <p:nvPr>
            <p:ph type="subTitle"/>
          </p:nvPr>
        </p:nvSpPr>
        <p:spPr>
          <a:xfrm>
            <a:off x="914400" y="2130480"/>
            <a:ext cx="10362960" cy="681300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96"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97"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198"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00"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201"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02" name="PlaceHolder 4"/>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04"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05"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06" name="PlaceHolder 4"/>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08" name="PlaceHolder 2"/>
          <p:cNvSpPr>
            <a:spLocks noGrp="1"/>
          </p:cNvSpPr>
          <p:nvPr>
            <p:ph type="body"/>
          </p:nvPr>
        </p:nvSpPr>
        <p:spPr>
          <a:xfrm>
            <a:off x="609480" y="160452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09" name="PlaceHolder 3"/>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11"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13"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14" name="PlaceHolder 5"/>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914400" y="2130480"/>
            <a:ext cx="10362960" cy="681300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16" name="PlaceHolder 2"/>
          <p:cNvSpPr>
            <a:spLocks noGrp="1"/>
          </p:cNvSpPr>
          <p:nvPr>
            <p:ph type="body"/>
          </p:nvPr>
        </p:nvSpPr>
        <p:spPr>
          <a:xfrm>
            <a:off x="60948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17" name="PlaceHolder 3"/>
          <p:cNvSpPr>
            <a:spLocks noGrp="1"/>
          </p:cNvSpPr>
          <p:nvPr>
            <p:ph type="body"/>
          </p:nvPr>
        </p:nvSpPr>
        <p:spPr>
          <a:xfrm>
            <a:off x="431964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18" name="PlaceHolder 4"/>
          <p:cNvSpPr>
            <a:spLocks noGrp="1"/>
          </p:cNvSpPr>
          <p:nvPr>
            <p:ph type="body"/>
          </p:nvPr>
        </p:nvSpPr>
        <p:spPr>
          <a:xfrm>
            <a:off x="802980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19" name="PlaceHolder 5"/>
          <p:cNvSpPr>
            <a:spLocks noGrp="1"/>
          </p:cNvSpPr>
          <p:nvPr>
            <p:ph type="body"/>
          </p:nvPr>
        </p:nvSpPr>
        <p:spPr>
          <a:xfrm>
            <a:off x="60948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20" name="PlaceHolder 6"/>
          <p:cNvSpPr>
            <a:spLocks noGrp="1"/>
          </p:cNvSpPr>
          <p:nvPr>
            <p:ph type="body"/>
          </p:nvPr>
        </p:nvSpPr>
        <p:spPr>
          <a:xfrm>
            <a:off x="431964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21" name="PlaceHolder 7"/>
          <p:cNvSpPr>
            <a:spLocks noGrp="1"/>
          </p:cNvSpPr>
          <p:nvPr>
            <p:ph type="body"/>
          </p:nvPr>
        </p:nvSpPr>
        <p:spPr>
          <a:xfrm>
            <a:off x="802980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27"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28"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30" name="PlaceHolder 2"/>
          <p:cNvSpPr>
            <a:spLocks noGrp="1"/>
          </p:cNvSpPr>
          <p:nvPr>
            <p:ph type="body"/>
          </p:nvPr>
        </p:nvSpPr>
        <p:spPr>
          <a:xfrm>
            <a:off x="609480" y="1604520"/>
            <a:ext cx="1097244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32"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233"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4"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5" name="PlaceHolder 1"/>
          <p:cNvSpPr>
            <a:spLocks noGrp="1"/>
          </p:cNvSpPr>
          <p:nvPr>
            <p:ph type="subTitle"/>
          </p:nvPr>
        </p:nvSpPr>
        <p:spPr>
          <a:xfrm>
            <a:off x="914400" y="2130480"/>
            <a:ext cx="10362960" cy="681300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37"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38"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239"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41"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242"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43" name="PlaceHolder 4"/>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45"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46"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47" name="PlaceHolder 4"/>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6"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7"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18"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49" name="PlaceHolder 2"/>
          <p:cNvSpPr>
            <a:spLocks noGrp="1"/>
          </p:cNvSpPr>
          <p:nvPr>
            <p:ph type="body"/>
          </p:nvPr>
        </p:nvSpPr>
        <p:spPr>
          <a:xfrm>
            <a:off x="609480" y="160452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50" name="PlaceHolder 3"/>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52"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53"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54"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55" name="PlaceHolder 5"/>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57" name="PlaceHolder 2"/>
          <p:cNvSpPr>
            <a:spLocks noGrp="1"/>
          </p:cNvSpPr>
          <p:nvPr>
            <p:ph type="body"/>
          </p:nvPr>
        </p:nvSpPr>
        <p:spPr>
          <a:xfrm>
            <a:off x="60948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58" name="PlaceHolder 3"/>
          <p:cNvSpPr>
            <a:spLocks noGrp="1"/>
          </p:cNvSpPr>
          <p:nvPr>
            <p:ph type="body"/>
          </p:nvPr>
        </p:nvSpPr>
        <p:spPr>
          <a:xfrm>
            <a:off x="431964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59" name="PlaceHolder 4"/>
          <p:cNvSpPr>
            <a:spLocks noGrp="1"/>
          </p:cNvSpPr>
          <p:nvPr>
            <p:ph type="body"/>
          </p:nvPr>
        </p:nvSpPr>
        <p:spPr>
          <a:xfrm>
            <a:off x="802980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60" name="PlaceHolder 5"/>
          <p:cNvSpPr>
            <a:spLocks noGrp="1"/>
          </p:cNvSpPr>
          <p:nvPr>
            <p:ph type="body"/>
          </p:nvPr>
        </p:nvSpPr>
        <p:spPr>
          <a:xfrm>
            <a:off x="60948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61" name="PlaceHolder 6"/>
          <p:cNvSpPr>
            <a:spLocks noGrp="1"/>
          </p:cNvSpPr>
          <p:nvPr>
            <p:ph type="body"/>
          </p:nvPr>
        </p:nvSpPr>
        <p:spPr>
          <a:xfrm>
            <a:off x="431964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62" name="PlaceHolder 7"/>
          <p:cNvSpPr>
            <a:spLocks noGrp="1"/>
          </p:cNvSpPr>
          <p:nvPr>
            <p:ph type="body"/>
          </p:nvPr>
        </p:nvSpPr>
        <p:spPr>
          <a:xfrm>
            <a:off x="802980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0"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2" name="PlaceHolder 4"/>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4"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5"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6" name="PlaceHolder 4"/>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6.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7.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0"/>
            <a:ext cx="12191760" cy="3462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 name="CustomShape 2"/>
          <p:cNvSpPr/>
          <p:nvPr/>
        </p:nvSpPr>
        <p:spPr>
          <a:xfrm rot="5400000">
            <a:off x="-1553040" y="1553400"/>
            <a:ext cx="3462120" cy="355320"/>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p:style>
      </p:sp>
      <p:sp>
        <p:nvSpPr>
          <p:cNvPr id="2" name="PlaceHolder 3"/>
          <p:cNvSpPr>
            <a:spLocks noGrp="1"/>
          </p:cNvSpPr>
          <p:nvPr>
            <p:ph type="body"/>
          </p:nvPr>
        </p:nvSpPr>
        <p:spPr>
          <a:xfrm>
            <a:off x="0" y="3462480"/>
            <a:ext cx="12191760" cy="3395160"/>
          </a:xfrm>
          <a:prstGeom prst="rect">
            <a:avLst/>
          </a:prstGeom>
        </p:spPr>
        <p:txBody>
          <a:bodyPr lIns="90000" rIns="90000" tIns="45000" bIns="45000">
            <a:noAutofit/>
          </a:bodyPr>
          <a:p>
            <a:pPr marL="432000" indent="-324000">
              <a:spcBef>
                <a:spcPts val="1417"/>
              </a:spcBef>
              <a:buClr>
                <a:srgbClr val="000000"/>
              </a:buClr>
              <a:buSzPct val="45000"/>
              <a:buFont typeface="Wingdings" charset="2"/>
              <a:buChar char=""/>
            </a:pPr>
            <a:r>
              <a:rPr b="0" lang="ca-ES" sz="1800" spc="-1" strike="noStrike">
                <a:solidFill>
                  <a:srgbClr val="000000"/>
                </a:solidFill>
                <a:latin typeface="Arial"/>
              </a:rPr>
              <a:t>Feu clic per a editar el format del text de l'esquema</a:t>
            </a:r>
            <a:endParaRPr b="0" lang="ca-E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a-ES" sz="1800" spc="-1" strike="noStrike">
                <a:solidFill>
                  <a:srgbClr val="000000"/>
                </a:solidFill>
                <a:latin typeface="Arial"/>
              </a:rPr>
              <a:t>Segon nivell d'esquema</a:t>
            </a:r>
            <a:endParaRPr b="0" lang="ca-E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a-ES" sz="1800" spc="-1" strike="noStrike">
                <a:solidFill>
                  <a:srgbClr val="000000"/>
                </a:solidFill>
                <a:latin typeface="Arial"/>
              </a:rPr>
              <a:t>Tercer nivell d'esquema</a:t>
            </a:r>
            <a:endParaRPr b="0" lang="ca-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a-ES" sz="1800" spc="-1" strike="noStrike">
                <a:solidFill>
                  <a:srgbClr val="000000"/>
                </a:solidFill>
                <a:latin typeface="Arial"/>
              </a:rPr>
              <a:t>Quart nivell d'esquema</a:t>
            </a:r>
            <a:endParaRPr b="0" lang="ca-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a-ES" sz="1800" spc="-1" strike="noStrike">
                <a:solidFill>
                  <a:srgbClr val="000000"/>
                </a:solidFill>
                <a:latin typeface="Arial"/>
              </a:rPr>
              <a:t>Cinquè nivell d'esquema</a:t>
            </a:r>
            <a:endParaRPr b="0" lang="ca-E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a-ES" sz="1800" spc="-1" strike="noStrike">
                <a:solidFill>
                  <a:srgbClr val="000000"/>
                </a:solidFill>
                <a:latin typeface="Arial"/>
              </a:rPr>
              <a:t>Sisè nivell d'esquema</a:t>
            </a:r>
            <a:endParaRPr b="0" lang="ca-E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a-ES" sz="1800" spc="-1" strike="noStrike">
                <a:solidFill>
                  <a:srgbClr val="000000"/>
                </a:solidFill>
                <a:latin typeface="Arial"/>
              </a:rPr>
              <a:t>Setè nivell d'esquema</a:t>
            </a:r>
            <a:endParaRPr b="0" lang="ca-ES" sz="1800" spc="-1" strike="noStrike">
              <a:solidFill>
                <a:srgbClr val="000000"/>
              </a:solidFill>
              <a:latin typeface="Arial"/>
            </a:endParaRPr>
          </a:p>
        </p:txBody>
      </p:sp>
      <p:sp>
        <p:nvSpPr>
          <p:cNvPr id="3" name="PlaceHolder 4"/>
          <p:cNvSpPr>
            <a:spLocks noGrp="1"/>
          </p:cNvSpPr>
          <p:nvPr>
            <p:ph type="body"/>
          </p:nvPr>
        </p:nvSpPr>
        <p:spPr>
          <a:xfrm>
            <a:off x="714240" y="2073240"/>
            <a:ext cx="11025360" cy="609840"/>
          </a:xfrm>
          <a:prstGeom prst="rect">
            <a:avLst/>
          </a:prstGeom>
        </p:spPr>
        <p:txBody>
          <a:bodyPr lIns="0" rIns="0" tIns="0" bIns="0">
            <a:noAutofit/>
          </a:bodyPr>
          <a:p>
            <a:pPr>
              <a:lnSpc>
                <a:spcPct val="100000"/>
              </a:lnSpc>
              <a:tabLst>
                <a:tab algn="l" pos="0"/>
              </a:tabLst>
            </a:pPr>
            <a:r>
              <a:rPr b="0" lang="es-ES" sz="4000" spc="-1" strike="noStrike">
                <a:solidFill>
                  <a:srgbClr val="ffffff"/>
                </a:solidFill>
                <a:latin typeface="Safiro SemiBold"/>
              </a:rPr>
              <a:t>Safiro Semibold 40 pt</a:t>
            </a:r>
            <a:endParaRPr b="0" lang="ca-ES" sz="4000" spc="-1" strike="noStrike">
              <a:solidFill>
                <a:srgbClr val="000000"/>
              </a:solidFill>
              <a:latin typeface="Arial"/>
            </a:endParaRPr>
          </a:p>
        </p:txBody>
      </p:sp>
      <p:sp>
        <p:nvSpPr>
          <p:cNvPr id="4" name="PlaceHolder 5"/>
          <p:cNvSpPr>
            <a:spLocks noGrp="1"/>
          </p:cNvSpPr>
          <p:nvPr>
            <p:ph type="body"/>
          </p:nvPr>
        </p:nvSpPr>
        <p:spPr>
          <a:xfrm>
            <a:off x="714240" y="2640600"/>
            <a:ext cx="11025360" cy="609840"/>
          </a:xfrm>
          <a:prstGeom prst="rect">
            <a:avLst/>
          </a:prstGeom>
        </p:spPr>
        <p:txBody>
          <a:bodyPr lIns="0" rIns="0" tIns="0" bIns="0">
            <a:noAutofit/>
          </a:bodyPr>
          <a:p>
            <a:pPr>
              <a:lnSpc>
                <a:spcPct val="100000"/>
              </a:lnSpc>
              <a:tabLst>
                <a:tab algn="l" pos="0"/>
              </a:tabLst>
            </a:pPr>
            <a:r>
              <a:rPr b="0" lang="es-ES" sz="4000" spc="-1" strike="noStrike">
                <a:solidFill>
                  <a:srgbClr val="ffffff"/>
                </a:solidFill>
                <a:latin typeface="Safiro"/>
              </a:rPr>
              <a:t>Safiro Regular 40 pt</a:t>
            </a:r>
            <a:endParaRPr b="0" lang="ca-ES" sz="4000" spc="-1" strike="noStrike">
              <a:solidFill>
                <a:srgbClr val="000000"/>
              </a:solidFill>
              <a:latin typeface="Arial"/>
            </a:endParaRPr>
          </a:p>
        </p:txBody>
      </p:sp>
      <p:sp>
        <p:nvSpPr>
          <p:cNvPr id="5" name="PlaceHolder 6"/>
          <p:cNvSpPr>
            <a:spLocks noGrp="1"/>
          </p:cNvSpPr>
          <p:nvPr>
            <p:ph type="title"/>
          </p:nvPr>
        </p:nvSpPr>
        <p:spPr>
          <a:xfrm>
            <a:off x="609480" y="273600"/>
            <a:ext cx="10972440" cy="1144800"/>
          </a:xfrm>
          <a:prstGeom prst="rect">
            <a:avLst/>
          </a:prstGeom>
        </p:spPr>
        <p:txBody>
          <a:bodyPr lIns="0" rIns="0" tIns="0" bIns="0" anchor="ctr">
            <a:noAutofit/>
          </a:bodyPr>
          <a:p>
            <a:r>
              <a:rPr b="0" lang="ca-ES" sz="1800" spc="-1" strike="noStrike">
                <a:solidFill>
                  <a:srgbClr val="000000"/>
                </a:solidFill>
                <a:latin typeface="Arial"/>
              </a:rPr>
              <a:t>Feu clic per a editar el format del text del títol</a:t>
            </a:r>
            <a:endParaRPr b="0" lang="ca-E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CustomShape 1"/>
          <p:cNvSpPr/>
          <p:nvPr/>
        </p:nvSpPr>
        <p:spPr>
          <a:xfrm>
            <a:off x="0" y="1716480"/>
            <a:ext cx="12191760" cy="5141160"/>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p:style>
      </p:sp>
      <p:sp>
        <p:nvSpPr>
          <p:cNvPr id="43" name="PlaceHolder 2"/>
          <p:cNvSpPr>
            <a:spLocks noGrp="1"/>
          </p:cNvSpPr>
          <p:nvPr>
            <p:ph type="title"/>
          </p:nvPr>
        </p:nvSpPr>
        <p:spPr>
          <a:xfrm>
            <a:off x="265320" y="1020600"/>
            <a:ext cx="8139960" cy="695880"/>
          </a:xfrm>
          <a:prstGeom prst="rect">
            <a:avLst/>
          </a:prstGeom>
        </p:spPr>
        <p:txBody>
          <a:bodyPr lIns="0" rIns="0" tIns="0" bIns="0">
            <a:noAutofit/>
          </a:bodyPr>
          <a:p>
            <a:pPr>
              <a:lnSpc>
                <a:spcPct val="100000"/>
              </a:lnSpc>
            </a:pPr>
            <a:r>
              <a:rPr b="0" lang="es-ES" sz="3600" spc="-1" strike="noStrike">
                <a:solidFill>
                  <a:srgbClr val="000000"/>
                </a:solidFill>
                <a:latin typeface="Safiro SemiBold"/>
              </a:rPr>
              <a:t>Safiro Semibold 36 pt</a:t>
            </a:r>
            <a:endParaRPr b="0" lang="ca-ES" sz="3600" spc="-1" strike="noStrike">
              <a:solidFill>
                <a:srgbClr val="000000"/>
              </a:solidFill>
              <a:latin typeface="Arial"/>
            </a:endParaRPr>
          </a:p>
        </p:txBody>
      </p:sp>
      <p:pic>
        <p:nvPicPr>
          <p:cNvPr id="44" name="Imagen 51" descr=""/>
          <p:cNvPicPr/>
          <p:nvPr/>
        </p:nvPicPr>
        <p:blipFill>
          <a:blip r:embed="rId2"/>
          <a:stretch/>
        </p:blipFill>
        <p:spPr>
          <a:xfrm>
            <a:off x="11671200" y="250560"/>
            <a:ext cx="253800" cy="247320"/>
          </a:xfrm>
          <a:prstGeom prst="rect">
            <a:avLst/>
          </a:prstGeom>
          <a:ln w="0">
            <a:noFill/>
          </a:ln>
        </p:spPr>
      </p:pic>
      <p:sp>
        <p:nvSpPr>
          <p:cNvPr id="45"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a-ES" sz="3200" spc="-1" strike="noStrike">
                <a:solidFill>
                  <a:srgbClr val="000000"/>
                </a:solidFill>
                <a:latin typeface="Arial"/>
              </a:rPr>
              <a:t>Feu clic per a </a:t>
            </a:r>
            <a:r>
              <a:rPr b="0" lang="ca-ES" sz="3200" spc="-1" strike="noStrike">
                <a:solidFill>
                  <a:srgbClr val="000000"/>
                </a:solidFill>
                <a:latin typeface="Arial"/>
              </a:rPr>
              <a:t>editar el format del </a:t>
            </a:r>
            <a:r>
              <a:rPr b="0" lang="ca-ES" sz="3200" spc="-1" strike="noStrike">
                <a:solidFill>
                  <a:srgbClr val="000000"/>
                </a:solidFill>
                <a:latin typeface="Arial"/>
              </a:rPr>
              <a:t>text de l'esquema</a:t>
            </a:r>
            <a:endParaRPr b="0" lang="ca-E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a-ES" sz="2400" spc="-1" strike="noStrike">
                <a:solidFill>
                  <a:srgbClr val="000000"/>
                </a:solidFill>
                <a:latin typeface="Arial"/>
              </a:rPr>
              <a:t>Segon nivell </a:t>
            </a:r>
            <a:r>
              <a:rPr b="0" lang="ca-ES" sz="2400" spc="-1" strike="noStrike">
                <a:solidFill>
                  <a:srgbClr val="000000"/>
                </a:solidFill>
                <a:latin typeface="Arial"/>
              </a:rPr>
              <a:t>d'esquema</a:t>
            </a:r>
            <a:endParaRPr b="0" lang="ca-ES"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a-ES" sz="2000" spc="-1" strike="noStrike">
                <a:solidFill>
                  <a:srgbClr val="000000"/>
                </a:solidFill>
                <a:latin typeface="Arial"/>
              </a:rPr>
              <a:t>Tercer nivell </a:t>
            </a:r>
            <a:r>
              <a:rPr b="0" lang="ca-ES" sz="2000" spc="-1" strike="noStrike">
                <a:solidFill>
                  <a:srgbClr val="000000"/>
                </a:solidFill>
                <a:latin typeface="Arial"/>
              </a:rPr>
              <a:t>d'esquema</a:t>
            </a:r>
            <a:endParaRPr b="0" lang="ca-ES" sz="20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a-ES" sz="2000" spc="-1" strike="noStrike">
                <a:solidFill>
                  <a:srgbClr val="000000"/>
                </a:solidFill>
                <a:latin typeface="Arial"/>
              </a:rPr>
              <a:t>Quart nivell </a:t>
            </a:r>
            <a:r>
              <a:rPr b="0" lang="ca-ES" sz="2000" spc="-1" strike="noStrike">
                <a:solidFill>
                  <a:srgbClr val="000000"/>
                </a:solidFill>
                <a:latin typeface="Arial"/>
              </a:rPr>
              <a:t>d'esquema</a:t>
            </a:r>
            <a:endParaRPr b="0" lang="ca-E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a-ES" sz="2000" spc="-1" strike="noStrike">
                <a:solidFill>
                  <a:srgbClr val="000000"/>
                </a:solidFill>
                <a:latin typeface="Arial"/>
              </a:rPr>
              <a:t>Cinquè nivell </a:t>
            </a:r>
            <a:r>
              <a:rPr b="0" lang="ca-ES" sz="2000" spc="-1" strike="noStrike">
                <a:solidFill>
                  <a:srgbClr val="000000"/>
                </a:solidFill>
                <a:latin typeface="Arial"/>
              </a:rPr>
              <a:t>d'esquema</a:t>
            </a:r>
            <a:endParaRPr b="0" lang="ca-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a-ES" sz="2000" spc="-1" strike="noStrike">
                <a:solidFill>
                  <a:srgbClr val="000000"/>
                </a:solidFill>
                <a:latin typeface="Arial"/>
              </a:rPr>
              <a:t>Sisè nivell </a:t>
            </a:r>
            <a:r>
              <a:rPr b="0" lang="ca-ES" sz="2000" spc="-1" strike="noStrike">
                <a:solidFill>
                  <a:srgbClr val="000000"/>
                </a:solidFill>
                <a:latin typeface="Arial"/>
              </a:rPr>
              <a:t>d'esquema</a:t>
            </a:r>
            <a:endParaRPr b="0" lang="ca-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a-ES" sz="2000" spc="-1" strike="noStrike">
                <a:solidFill>
                  <a:srgbClr val="000000"/>
                </a:solidFill>
                <a:latin typeface="Arial"/>
              </a:rPr>
              <a:t>Setè </a:t>
            </a:r>
            <a:r>
              <a:rPr b="0" lang="ca-ES" sz="2000" spc="-1" strike="noStrike">
                <a:solidFill>
                  <a:srgbClr val="000000"/>
                </a:solidFill>
                <a:latin typeface="Arial"/>
              </a:rPr>
              <a:t>nivell </a:t>
            </a:r>
            <a:r>
              <a:rPr b="0" lang="ca-ES" sz="2000" spc="-1" strike="noStrike">
                <a:solidFill>
                  <a:srgbClr val="000000"/>
                </a:solidFill>
                <a:latin typeface="Arial"/>
              </a:rPr>
              <a:t>d'esqu</a:t>
            </a:r>
            <a:r>
              <a:rPr b="0" lang="ca-ES" sz="2000" spc="-1" strike="noStrike">
                <a:solidFill>
                  <a:srgbClr val="000000"/>
                </a:solidFill>
                <a:latin typeface="Arial"/>
              </a:rPr>
              <a:t>ema</a:t>
            </a:r>
            <a:endParaRPr b="0" lang="ca-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CustomShape 1"/>
          <p:cNvSpPr/>
          <p:nvPr/>
        </p:nvSpPr>
        <p:spPr>
          <a:xfrm>
            <a:off x="0" y="1716480"/>
            <a:ext cx="9152640" cy="5188680"/>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p:style>
      </p:sp>
      <p:sp>
        <p:nvSpPr>
          <p:cNvPr id="83" name="PlaceHolder 2"/>
          <p:cNvSpPr>
            <a:spLocks noGrp="1"/>
          </p:cNvSpPr>
          <p:nvPr>
            <p:ph type="body"/>
          </p:nvPr>
        </p:nvSpPr>
        <p:spPr>
          <a:xfrm>
            <a:off x="9153000" y="0"/>
            <a:ext cx="3038760" cy="6544800"/>
          </a:xfrm>
          <a:prstGeom prst="rect">
            <a:avLst/>
          </a:prstGeom>
        </p:spPr>
        <p:txBody>
          <a:bodyPr lIns="90000" rIns="90000" tIns="45000" bIns="45000">
            <a:noAutofit/>
          </a:bodyPr>
          <a:p>
            <a:pPr marL="432000" indent="-324000">
              <a:spcBef>
                <a:spcPts val="1417"/>
              </a:spcBef>
              <a:buClr>
                <a:srgbClr val="000000"/>
              </a:buClr>
              <a:buSzPct val="45000"/>
              <a:buFont typeface="Wingdings" charset="2"/>
              <a:buChar char=""/>
            </a:pPr>
            <a:r>
              <a:rPr b="0" lang="ca-ES" sz="3200" spc="-1" strike="noStrike">
                <a:solidFill>
                  <a:srgbClr val="000000"/>
                </a:solidFill>
                <a:latin typeface="Arial"/>
              </a:rPr>
              <a:t>Feu clic per a editar el format del text de l'esquema</a:t>
            </a:r>
            <a:endParaRPr b="0" lang="ca-E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a-ES" sz="3200" spc="-1" strike="noStrike">
                <a:solidFill>
                  <a:srgbClr val="000000"/>
                </a:solidFill>
                <a:latin typeface="Arial"/>
              </a:rPr>
              <a:t>Segon nivell d'esquema</a:t>
            </a:r>
            <a:endParaRPr b="0" lang="ca-ES" sz="32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a-ES" sz="3200" spc="-1" strike="noStrike">
                <a:solidFill>
                  <a:srgbClr val="000000"/>
                </a:solidFill>
                <a:latin typeface="Arial"/>
              </a:rPr>
              <a:t>Tercer nivell d'esquema</a:t>
            </a:r>
            <a:endParaRPr b="0" lang="ca-ES" sz="32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a-ES" sz="3200" spc="-1" strike="noStrike">
                <a:solidFill>
                  <a:srgbClr val="000000"/>
                </a:solidFill>
                <a:latin typeface="Arial"/>
              </a:rPr>
              <a:t>Quart nivell d'esquema</a:t>
            </a:r>
            <a:endParaRPr b="0" lang="ca-ES" sz="32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a-ES" sz="3200" spc="-1" strike="noStrike">
                <a:solidFill>
                  <a:srgbClr val="000000"/>
                </a:solidFill>
                <a:latin typeface="Arial"/>
              </a:rPr>
              <a:t>Cinquè nivell d'esquema</a:t>
            </a:r>
            <a:endParaRPr b="0" lang="ca-ES" sz="32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a-ES" sz="3200" spc="-1" strike="noStrike">
                <a:solidFill>
                  <a:srgbClr val="000000"/>
                </a:solidFill>
                <a:latin typeface="Arial"/>
              </a:rPr>
              <a:t>Sisè nivell d'esquema</a:t>
            </a:r>
            <a:endParaRPr b="0" lang="ca-ES" sz="32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a-ES" sz="3200" spc="-1" strike="noStrike">
                <a:solidFill>
                  <a:srgbClr val="000000"/>
                </a:solidFill>
                <a:latin typeface="Arial"/>
              </a:rPr>
              <a:t>Setè nivell d'esquema</a:t>
            </a:r>
            <a:endParaRPr b="0" lang="ca-ES" sz="3200" spc="-1" strike="noStrike">
              <a:solidFill>
                <a:srgbClr val="000000"/>
              </a:solidFill>
              <a:latin typeface="Arial"/>
            </a:endParaRPr>
          </a:p>
        </p:txBody>
      </p:sp>
      <p:sp>
        <p:nvSpPr>
          <p:cNvPr id="84" name="CustomShape 3"/>
          <p:cNvSpPr/>
          <p:nvPr/>
        </p:nvSpPr>
        <p:spPr>
          <a:xfrm>
            <a:off x="9131400" y="6549840"/>
            <a:ext cx="3060360" cy="355320"/>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p:style>
      </p:sp>
      <p:sp>
        <p:nvSpPr>
          <p:cNvPr id="85" name="PlaceHolder 4"/>
          <p:cNvSpPr>
            <a:spLocks noGrp="1"/>
          </p:cNvSpPr>
          <p:nvPr>
            <p:ph type="title"/>
          </p:nvPr>
        </p:nvSpPr>
        <p:spPr>
          <a:xfrm>
            <a:off x="265320" y="1020600"/>
            <a:ext cx="8139960" cy="695880"/>
          </a:xfrm>
          <a:prstGeom prst="rect">
            <a:avLst/>
          </a:prstGeom>
        </p:spPr>
        <p:txBody>
          <a:bodyPr lIns="0" rIns="0" tIns="0" bIns="0">
            <a:noAutofit/>
          </a:bodyPr>
          <a:p>
            <a:pPr>
              <a:lnSpc>
                <a:spcPct val="100000"/>
              </a:lnSpc>
            </a:pPr>
            <a:r>
              <a:rPr b="0" lang="es-ES" sz="3600" spc="-1" strike="noStrike">
                <a:solidFill>
                  <a:srgbClr val="000000"/>
                </a:solidFill>
                <a:latin typeface="Safiro SemiBold"/>
              </a:rPr>
              <a:t>Safiro Semibold 36 pt</a:t>
            </a:r>
            <a:endParaRPr b="0" lang="ca-ES" sz="3600" spc="-1" strike="noStrike">
              <a:solidFill>
                <a:srgbClr val="000000"/>
              </a:solidFill>
              <a:latin typeface="Arial"/>
            </a:endParaRPr>
          </a:p>
        </p:txBody>
      </p:sp>
      <p:sp>
        <p:nvSpPr>
          <p:cNvPr id="86" name="PlaceHolder 5"/>
          <p:cNvSpPr>
            <a:spLocks noGrp="1"/>
          </p:cNvSpPr>
          <p:nvPr>
            <p:ph type="body"/>
          </p:nvPr>
        </p:nvSpPr>
        <p:spPr>
          <a:xfrm>
            <a:off x="1104840" y="2469240"/>
            <a:ext cx="2562120" cy="3977640"/>
          </a:xfrm>
          <a:prstGeom prst="rect">
            <a:avLst/>
          </a:prstGeom>
        </p:spPr>
        <p:txBody>
          <a:bodyPr lIns="0" rIns="0" tIns="0" bIns="0">
            <a:noAutofit/>
          </a:bodyPr>
          <a:p>
            <a:pPr>
              <a:lnSpc>
                <a:spcPct val="100000"/>
              </a:lnSpc>
              <a:spcBef>
                <a:spcPts val="281"/>
              </a:spcBef>
              <a:tabLst>
                <a:tab algn="l" pos="0"/>
              </a:tabLst>
            </a:pPr>
            <a:r>
              <a:rPr b="0" lang="es-ES" sz="1400" spc="-1" strike="noStrike">
                <a:solidFill>
                  <a:srgbClr val="000000"/>
                </a:solidFill>
                <a:latin typeface="Arial"/>
              </a:rPr>
              <a:t>Arial regular 14 pt</a:t>
            </a:r>
            <a:endParaRPr b="0" lang="ca-ES" sz="1400" spc="-1" strike="noStrike">
              <a:solidFill>
                <a:srgbClr val="000000"/>
              </a:solidFill>
              <a:latin typeface="Arial"/>
            </a:endParaRPr>
          </a:p>
          <a:p>
            <a:pPr>
              <a:lnSpc>
                <a:spcPct val="100000"/>
              </a:lnSpc>
              <a:spcBef>
                <a:spcPts val="281"/>
              </a:spcBef>
              <a:tabLst>
                <a:tab algn="l" pos="0"/>
              </a:tabLst>
            </a:pPr>
            <a:endParaRPr b="0" lang="ca-ES" sz="1400" spc="-1" strike="noStrike">
              <a:solidFill>
                <a:srgbClr val="000000"/>
              </a:solidFill>
              <a:latin typeface="Arial"/>
            </a:endParaRPr>
          </a:p>
        </p:txBody>
      </p:sp>
      <p:pic>
        <p:nvPicPr>
          <p:cNvPr id="87" name="Imagen 9" descr=""/>
          <p:cNvPicPr/>
          <p:nvPr/>
        </p:nvPicPr>
        <p:blipFill>
          <a:blip r:embed="rId2"/>
          <a:stretch/>
        </p:blipFill>
        <p:spPr>
          <a:xfrm>
            <a:off x="249120" y="2351160"/>
            <a:ext cx="605880" cy="605880"/>
          </a:xfrm>
          <a:prstGeom prst="rect">
            <a:avLst/>
          </a:prstGeom>
          <a:ln w="0">
            <a:noFill/>
          </a:ln>
        </p:spPr>
      </p:pic>
      <p:pic>
        <p:nvPicPr>
          <p:cNvPr id="88" name="Imagen 10" descr=""/>
          <p:cNvPicPr/>
          <p:nvPr/>
        </p:nvPicPr>
        <p:blipFill>
          <a:blip r:embed="rId3"/>
          <a:stretch/>
        </p:blipFill>
        <p:spPr>
          <a:xfrm>
            <a:off x="257760" y="4188240"/>
            <a:ext cx="605880" cy="605880"/>
          </a:xfrm>
          <a:prstGeom prst="rect">
            <a:avLst/>
          </a:prstGeom>
          <a:ln w="0">
            <a:noFill/>
          </a:ln>
        </p:spPr>
      </p:pic>
      <p:pic>
        <p:nvPicPr>
          <p:cNvPr id="89" name="Imagen 11" descr=""/>
          <p:cNvPicPr/>
          <p:nvPr/>
        </p:nvPicPr>
        <p:blipFill>
          <a:blip r:embed="rId4"/>
          <a:stretch/>
        </p:blipFill>
        <p:spPr>
          <a:xfrm>
            <a:off x="4302000" y="2351160"/>
            <a:ext cx="605880" cy="605880"/>
          </a:xfrm>
          <a:prstGeom prst="rect">
            <a:avLst/>
          </a:prstGeom>
          <a:ln w="0">
            <a:noFill/>
          </a:ln>
        </p:spPr>
      </p:pic>
      <p:pic>
        <p:nvPicPr>
          <p:cNvPr id="90" name="Imagen 12" descr=""/>
          <p:cNvPicPr/>
          <p:nvPr/>
        </p:nvPicPr>
        <p:blipFill>
          <a:blip r:embed="rId5"/>
          <a:stretch/>
        </p:blipFill>
        <p:spPr>
          <a:xfrm>
            <a:off x="4302000" y="4188240"/>
            <a:ext cx="605880" cy="605880"/>
          </a:xfrm>
          <a:prstGeom prst="rect">
            <a:avLst/>
          </a:prstGeom>
          <a:ln w="0">
            <a:noFill/>
          </a:ln>
        </p:spPr>
      </p:pic>
      <p:sp>
        <p:nvSpPr>
          <p:cNvPr id="91" name="PlaceHolder 6"/>
          <p:cNvSpPr>
            <a:spLocks noGrp="1"/>
          </p:cNvSpPr>
          <p:nvPr>
            <p:ph type="body"/>
          </p:nvPr>
        </p:nvSpPr>
        <p:spPr>
          <a:xfrm>
            <a:off x="1104840" y="2998800"/>
            <a:ext cx="2562120" cy="317880"/>
          </a:xfrm>
          <a:prstGeom prst="rect">
            <a:avLst/>
          </a:prstGeom>
        </p:spPr>
        <p:txBody>
          <a:bodyPr lIns="0" rIns="0" tIns="0" bIns="0">
            <a:noAutofit/>
          </a:bodyPr>
          <a:p>
            <a:pPr>
              <a:lnSpc>
                <a:spcPct val="100000"/>
              </a:lnSpc>
              <a:spcBef>
                <a:spcPts val="320"/>
              </a:spcBef>
              <a:tabLst>
                <a:tab algn="l" pos="0"/>
              </a:tabLst>
            </a:pPr>
            <a:r>
              <a:rPr b="1" lang="es-ES" sz="1600" spc="-1" strike="noStrike">
                <a:solidFill>
                  <a:srgbClr val="cc0c2f"/>
                </a:solidFill>
                <a:latin typeface="Arial"/>
              </a:rPr>
              <a:t>Arial Bold 16</a:t>
            </a:r>
            <a:endParaRPr b="0" lang="ca-ES" sz="1600" spc="-1" strike="noStrike">
              <a:solidFill>
                <a:srgbClr val="000000"/>
              </a:solidFill>
              <a:latin typeface="Arial"/>
            </a:endParaRPr>
          </a:p>
        </p:txBody>
      </p:sp>
      <p:sp>
        <p:nvSpPr>
          <p:cNvPr id="92" name="PlaceHolder 7"/>
          <p:cNvSpPr>
            <a:spLocks noGrp="1"/>
          </p:cNvSpPr>
          <p:nvPr>
            <p:ph type="body"/>
          </p:nvPr>
        </p:nvSpPr>
        <p:spPr>
          <a:xfrm>
            <a:off x="5130360" y="2469240"/>
            <a:ext cx="2562120" cy="3977640"/>
          </a:xfrm>
          <a:prstGeom prst="rect">
            <a:avLst/>
          </a:prstGeom>
        </p:spPr>
        <p:txBody>
          <a:bodyPr lIns="0" rIns="0" tIns="0" bIns="0">
            <a:noAutofit/>
          </a:bodyPr>
          <a:p>
            <a:pPr>
              <a:lnSpc>
                <a:spcPct val="100000"/>
              </a:lnSpc>
              <a:spcBef>
                <a:spcPts val="281"/>
              </a:spcBef>
              <a:tabLst>
                <a:tab algn="l" pos="0"/>
              </a:tabLst>
            </a:pPr>
            <a:r>
              <a:rPr b="0" lang="es-ES" sz="1400" spc="-1" strike="noStrike">
                <a:solidFill>
                  <a:srgbClr val="000000"/>
                </a:solidFill>
                <a:latin typeface="Arial"/>
              </a:rPr>
              <a:t>Arial regular 14 pt</a:t>
            </a:r>
            <a:endParaRPr b="0" lang="ca-ES" sz="1400" spc="-1" strike="noStrike">
              <a:solidFill>
                <a:srgbClr val="000000"/>
              </a:solidFill>
              <a:latin typeface="Arial"/>
            </a:endParaRPr>
          </a:p>
          <a:p>
            <a:pPr>
              <a:lnSpc>
                <a:spcPct val="100000"/>
              </a:lnSpc>
              <a:spcBef>
                <a:spcPts val="281"/>
              </a:spcBef>
              <a:tabLst>
                <a:tab algn="l" pos="0"/>
              </a:tabLst>
            </a:pPr>
            <a:endParaRPr b="0" lang="ca-ES" sz="1400" spc="-1" strike="noStrike">
              <a:solidFill>
                <a:srgbClr val="000000"/>
              </a:solidFill>
              <a:latin typeface="Arial"/>
            </a:endParaRPr>
          </a:p>
        </p:txBody>
      </p:sp>
      <p:sp>
        <p:nvSpPr>
          <p:cNvPr id="93" name="PlaceHolder 8"/>
          <p:cNvSpPr>
            <a:spLocks noGrp="1"/>
          </p:cNvSpPr>
          <p:nvPr>
            <p:ph type="body"/>
          </p:nvPr>
        </p:nvSpPr>
        <p:spPr>
          <a:xfrm>
            <a:off x="5130360" y="2998800"/>
            <a:ext cx="2562120" cy="317880"/>
          </a:xfrm>
          <a:prstGeom prst="rect">
            <a:avLst/>
          </a:prstGeom>
        </p:spPr>
        <p:txBody>
          <a:bodyPr lIns="0" rIns="0" tIns="0" bIns="0">
            <a:noAutofit/>
          </a:bodyPr>
          <a:p>
            <a:pPr>
              <a:lnSpc>
                <a:spcPct val="100000"/>
              </a:lnSpc>
              <a:spcBef>
                <a:spcPts val="320"/>
              </a:spcBef>
              <a:tabLst>
                <a:tab algn="l" pos="0"/>
              </a:tabLst>
            </a:pPr>
            <a:r>
              <a:rPr b="1" lang="es-ES" sz="1600" spc="-1" strike="noStrike">
                <a:solidFill>
                  <a:srgbClr val="cc0c2f"/>
                </a:solidFill>
                <a:latin typeface="Arial"/>
              </a:rPr>
              <a:t>Arial Bold 16</a:t>
            </a:r>
            <a:endParaRPr b="0" lang="ca-ES" sz="1600" spc="-1" strike="noStrike">
              <a:solidFill>
                <a:srgbClr val="000000"/>
              </a:solidFill>
              <a:latin typeface="Arial"/>
            </a:endParaRPr>
          </a:p>
        </p:txBody>
      </p:sp>
      <p:sp>
        <p:nvSpPr>
          <p:cNvPr id="94" name="PlaceHolder 9"/>
          <p:cNvSpPr>
            <a:spLocks noGrp="1"/>
          </p:cNvSpPr>
          <p:nvPr>
            <p:ph type="body"/>
          </p:nvPr>
        </p:nvSpPr>
        <p:spPr>
          <a:xfrm>
            <a:off x="1104840" y="4287600"/>
            <a:ext cx="2562120" cy="3977640"/>
          </a:xfrm>
          <a:prstGeom prst="rect">
            <a:avLst/>
          </a:prstGeom>
        </p:spPr>
        <p:txBody>
          <a:bodyPr lIns="0" rIns="0" tIns="0" bIns="0">
            <a:noAutofit/>
          </a:bodyPr>
          <a:p>
            <a:pPr>
              <a:lnSpc>
                <a:spcPct val="100000"/>
              </a:lnSpc>
              <a:spcBef>
                <a:spcPts val="281"/>
              </a:spcBef>
              <a:tabLst>
                <a:tab algn="l" pos="0"/>
              </a:tabLst>
            </a:pPr>
            <a:r>
              <a:rPr b="0" lang="es-ES" sz="1400" spc="-1" strike="noStrike">
                <a:solidFill>
                  <a:srgbClr val="000000"/>
                </a:solidFill>
                <a:latin typeface="Arial"/>
              </a:rPr>
              <a:t>Arial regular 14 pt</a:t>
            </a:r>
            <a:endParaRPr b="0" lang="ca-ES" sz="1400" spc="-1" strike="noStrike">
              <a:solidFill>
                <a:srgbClr val="000000"/>
              </a:solidFill>
              <a:latin typeface="Arial"/>
            </a:endParaRPr>
          </a:p>
          <a:p>
            <a:pPr>
              <a:lnSpc>
                <a:spcPct val="100000"/>
              </a:lnSpc>
              <a:spcBef>
                <a:spcPts val="281"/>
              </a:spcBef>
              <a:tabLst>
                <a:tab algn="l" pos="0"/>
              </a:tabLst>
            </a:pPr>
            <a:endParaRPr b="0" lang="ca-ES" sz="1400" spc="-1" strike="noStrike">
              <a:solidFill>
                <a:srgbClr val="000000"/>
              </a:solidFill>
              <a:latin typeface="Arial"/>
            </a:endParaRPr>
          </a:p>
        </p:txBody>
      </p:sp>
      <p:sp>
        <p:nvSpPr>
          <p:cNvPr id="95" name="PlaceHolder 10"/>
          <p:cNvSpPr>
            <a:spLocks noGrp="1"/>
          </p:cNvSpPr>
          <p:nvPr>
            <p:ph type="body"/>
          </p:nvPr>
        </p:nvSpPr>
        <p:spPr>
          <a:xfrm>
            <a:off x="1104840" y="4816800"/>
            <a:ext cx="2562120" cy="317880"/>
          </a:xfrm>
          <a:prstGeom prst="rect">
            <a:avLst/>
          </a:prstGeom>
        </p:spPr>
        <p:txBody>
          <a:bodyPr lIns="0" rIns="0" tIns="0" bIns="0">
            <a:noAutofit/>
          </a:bodyPr>
          <a:p>
            <a:pPr>
              <a:lnSpc>
                <a:spcPct val="100000"/>
              </a:lnSpc>
              <a:spcBef>
                <a:spcPts val="320"/>
              </a:spcBef>
              <a:tabLst>
                <a:tab algn="l" pos="0"/>
              </a:tabLst>
            </a:pPr>
            <a:r>
              <a:rPr b="1" lang="es-ES" sz="1600" spc="-1" strike="noStrike">
                <a:solidFill>
                  <a:srgbClr val="cc0c2f"/>
                </a:solidFill>
                <a:latin typeface="Arial"/>
              </a:rPr>
              <a:t>Arial Bold 16</a:t>
            </a:r>
            <a:endParaRPr b="0" lang="ca-ES" sz="1600" spc="-1" strike="noStrike">
              <a:solidFill>
                <a:srgbClr val="000000"/>
              </a:solidFill>
              <a:latin typeface="Arial"/>
            </a:endParaRPr>
          </a:p>
        </p:txBody>
      </p:sp>
      <p:sp>
        <p:nvSpPr>
          <p:cNvPr id="96" name="PlaceHolder 11"/>
          <p:cNvSpPr>
            <a:spLocks noGrp="1"/>
          </p:cNvSpPr>
          <p:nvPr>
            <p:ph type="body"/>
          </p:nvPr>
        </p:nvSpPr>
        <p:spPr>
          <a:xfrm>
            <a:off x="5130360" y="4287600"/>
            <a:ext cx="2562120" cy="3977640"/>
          </a:xfrm>
          <a:prstGeom prst="rect">
            <a:avLst/>
          </a:prstGeom>
        </p:spPr>
        <p:txBody>
          <a:bodyPr lIns="0" rIns="0" tIns="0" bIns="0">
            <a:noAutofit/>
          </a:bodyPr>
          <a:p>
            <a:pPr>
              <a:lnSpc>
                <a:spcPct val="100000"/>
              </a:lnSpc>
              <a:spcBef>
                <a:spcPts val="281"/>
              </a:spcBef>
              <a:tabLst>
                <a:tab algn="l" pos="0"/>
              </a:tabLst>
            </a:pPr>
            <a:r>
              <a:rPr b="0" lang="es-ES" sz="1400" spc="-1" strike="noStrike">
                <a:solidFill>
                  <a:srgbClr val="000000"/>
                </a:solidFill>
                <a:latin typeface="Arial"/>
              </a:rPr>
              <a:t>Arial regular 14 pt</a:t>
            </a:r>
            <a:endParaRPr b="0" lang="ca-ES" sz="1400" spc="-1" strike="noStrike">
              <a:solidFill>
                <a:srgbClr val="000000"/>
              </a:solidFill>
              <a:latin typeface="Arial"/>
            </a:endParaRPr>
          </a:p>
          <a:p>
            <a:pPr>
              <a:lnSpc>
                <a:spcPct val="100000"/>
              </a:lnSpc>
              <a:spcBef>
                <a:spcPts val="281"/>
              </a:spcBef>
              <a:tabLst>
                <a:tab algn="l" pos="0"/>
              </a:tabLst>
            </a:pPr>
            <a:endParaRPr b="0" lang="ca-ES" sz="1400" spc="-1" strike="noStrike">
              <a:solidFill>
                <a:srgbClr val="000000"/>
              </a:solidFill>
              <a:latin typeface="Arial"/>
            </a:endParaRPr>
          </a:p>
        </p:txBody>
      </p:sp>
      <p:sp>
        <p:nvSpPr>
          <p:cNvPr id="97" name="PlaceHolder 12"/>
          <p:cNvSpPr>
            <a:spLocks noGrp="1"/>
          </p:cNvSpPr>
          <p:nvPr>
            <p:ph type="body"/>
          </p:nvPr>
        </p:nvSpPr>
        <p:spPr>
          <a:xfrm>
            <a:off x="5130360" y="4816800"/>
            <a:ext cx="2562120" cy="317880"/>
          </a:xfrm>
          <a:prstGeom prst="rect">
            <a:avLst/>
          </a:prstGeom>
        </p:spPr>
        <p:txBody>
          <a:bodyPr lIns="0" rIns="0" tIns="0" bIns="0">
            <a:noAutofit/>
          </a:bodyPr>
          <a:p>
            <a:pPr>
              <a:lnSpc>
                <a:spcPct val="100000"/>
              </a:lnSpc>
              <a:spcBef>
                <a:spcPts val="320"/>
              </a:spcBef>
              <a:tabLst>
                <a:tab algn="l" pos="0"/>
              </a:tabLst>
            </a:pPr>
            <a:r>
              <a:rPr b="1" lang="es-ES" sz="1600" spc="-1" strike="noStrike">
                <a:solidFill>
                  <a:srgbClr val="cc0c2f"/>
                </a:solidFill>
                <a:latin typeface="Arial"/>
              </a:rPr>
              <a:t>Arial Bold 16</a:t>
            </a:r>
            <a:endParaRPr b="0" lang="ca-ES" sz="16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CustomShape 1"/>
          <p:cNvSpPr/>
          <p:nvPr/>
        </p:nvSpPr>
        <p:spPr>
          <a:xfrm>
            <a:off x="0" y="1716480"/>
            <a:ext cx="12191760" cy="5141160"/>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p:style>
      </p:sp>
      <p:sp>
        <p:nvSpPr>
          <p:cNvPr id="135" name="PlaceHolder 2"/>
          <p:cNvSpPr>
            <a:spLocks noGrp="1"/>
          </p:cNvSpPr>
          <p:nvPr>
            <p:ph type="title"/>
          </p:nvPr>
        </p:nvSpPr>
        <p:spPr>
          <a:xfrm>
            <a:off x="265320" y="1020600"/>
            <a:ext cx="8139960" cy="695880"/>
          </a:xfrm>
          <a:prstGeom prst="rect">
            <a:avLst/>
          </a:prstGeom>
        </p:spPr>
        <p:txBody>
          <a:bodyPr lIns="0" rIns="0" tIns="0" bIns="0">
            <a:noAutofit/>
          </a:bodyPr>
          <a:p>
            <a:pPr>
              <a:lnSpc>
                <a:spcPct val="100000"/>
              </a:lnSpc>
            </a:pPr>
            <a:r>
              <a:rPr b="0" lang="es-ES" sz="3600" spc="-1" strike="noStrike">
                <a:solidFill>
                  <a:srgbClr val="000000"/>
                </a:solidFill>
                <a:latin typeface="Safiro SemiBold"/>
              </a:rPr>
              <a:t>Safiro Semibold 36 pt</a:t>
            </a:r>
            <a:endParaRPr b="0" lang="ca-ES" sz="3600" spc="-1" strike="noStrike">
              <a:solidFill>
                <a:srgbClr val="000000"/>
              </a:solidFill>
              <a:latin typeface="Arial"/>
            </a:endParaRPr>
          </a:p>
        </p:txBody>
      </p:sp>
      <p:pic>
        <p:nvPicPr>
          <p:cNvPr id="136" name="Imagen 51" descr=""/>
          <p:cNvPicPr/>
          <p:nvPr/>
        </p:nvPicPr>
        <p:blipFill>
          <a:blip r:embed="rId2"/>
          <a:stretch/>
        </p:blipFill>
        <p:spPr>
          <a:xfrm>
            <a:off x="11671200" y="250560"/>
            <a:ext cx="253800" cy="247320"/>
          </a:xfrm>
          <a:prstGeom prst="rect">
            <a:avLst/>
          </a:prstGeom>
          <a:ln w="0">
            <a:noFill/>
          </a:ln>
        </p:spPr>
      </p:pic>
      <p:sp>
        <p:nvSpPr>
          <p:cNvPr id="137" name="PlaceHolder 3"/>
          <p:cNvSpPr>
            <a:spLocks noGrp="1"/>
          </p:cNvSpPr>
          <p:nvPr>
            <p:ph type="body"/>
          </p:nvPr>
        </p:nvSpPr>
        <p:spPr>
          <a:xfrm>
            <a:off x="3314880" y="2108160"/>
            <a:ext cx="3980520" cy="3977640"/>
          </a:xfrm>
          <a:prstGeom prst="rect">
            <a:avLst/>
          </a:prstGeom>
        </p:spPr>
        <p:txBody>
          <a:bodyPr lIns="0" rIns="0" tIns="0" bIns="0">
            <a:noAutofit/>
          </a:bodyPr>
          <a:p>
            <a:pPr>
              <a:lnSpc>
                <a:spcPct val="100000"/>
              </a:lnSpc>
              <a:spcBef>
                <a:spcPts val="241"/>
              </a:spcBef>
              <a:tabLst>
                <a:tab algn="l" pos="0"/>
              </a:tabLst>
            </a:pPr>
            <a:r>
              <a:rPr b="0" lang="ca-ES" sz="1200" spc="-1" strike="noStrike">
                <a:solidFill>
                  <a:srgbClr val="000000"/>
                </a:solidFill>
                <a:latin typeface="Arial"/>
              </a:rPr>
              <a:t>Text introducció Arial Normal 12 pt.</a:t>
            </a:r>
            <a:endParaRPr b="0" lang="ca-ES" sz="1200" spc="-1" strike="noStrike">
              <a:solidFill>
                <a:srgbClr val="000000"/>
              </a:solidFill>
              <a:latin typeface="Arial"/>
            </a:endParaRPr>
          </a:p>
        </p:txBody>
      </p:sp>
      <p:sp>
        <p:nvSpPr>
          <p:cNvPr id="138" name="PlaceHolder 4"/>
          <p:cNvSpPr>
            <a:spLocks noGrp="1"/>
          </p:cNvSpPr>
          <p:nvPr>
            <p:ph type="body"/>
          </p:nvPr>
        </p:nvSpPr>
        <p:spPr>
          <a:xfrm>
            <a:off x="7752960" y="2054160"/>
            <a:ext cx="3917880" cy="369000"/>
          </a:xfrm>
          <a:prstGeom prst="rect">
            <a:avLst/>
          </a:prstGeom>
        </p:spPr>
        <p:txBody>
          <a:bodyPr lIns="0" rIns="0" tIns="0" bIns="0">
            <a:noAutofit/>
          </a:bodyPr>
          <a:p>
            <a:pPr>
              <a:lnSpc>
                <a:spcPct val="100000"/>
              </a:lnSpc>
              <a:spcBef>
                <a:spcPts val="400"/>
              </a:spcBef>
              <a:tabLst>
                <a:tab algn="l" pos="0"/>
              </a:tabLst>
            </a:pPr>
            <a:r>
              <a:rPr b="0" lang="es-ES" sz="2000" spc="-1" strike="noStrike">
                <a:solidFill>
                  <a:srgbClr val="cc0c2f"/>
                </a:solidFill>
                <a:latin typeface="Safiro SemiBold"/>
              </a:rPr>
              <a:t>Safiro Semibold 20 pt</a:t>
            </a:r>
            <a:endParaRPr b="0" lang="ca-ES" sz="2000" spc="-1" strike="noStrike">
              <a:solidFill>
                <a:srgbClr val="000000"/>
              </a:solidFill>
              <a:latin typeface="Arial"/>
            </a:endParaRPr>
          </a:p>
        </p:txBody>
      </p:sp>
      <p:sp>
        <p:nvSpPr>
          <p:cNvPr id="139" name="PlaceHolder 5"/>
          <p:cNvSpPr>
            <a:spLocks noGrp="1"/>
          </p:cNvSpPr>
          <p:nvPr>
            <p:ph type="body"/>
          </p:nvPr>
        </p:nvSpPr>
        <p:spPr>
          <a:xfrm>
            <a:off x="7752960" y="2392200"/>
            <a:ext cx="3917880" cy="487440"/>
          </a:xfrm>
          <a:prstGeom prst="rect">
            <a:avLst/>
          </a:prstGeom>
        </p:spPr>
        <p:txBody>
          <a:bodyPr lIns="0" rIns="0" tIns="0" bIns="0">
            <a:noAutofit/>
          </a:bodyPr>
          <a:p>
            <a:pPr>
              <a:lnSpc>
                <a:spcPct val="100000"/>
              </a:lnSpc>
              <a:spcBef>
                <a:spcPts val="201"/>
              </a:spcBef>
              <a:tabLst>
                <a:tab algn="l" pos="0"/>
              </a:tabLst>
            </a:pPr>
            <a:r>
              <a:rPr b="0" lang="es-ES" sz="1000" spc="-1" strike="noStrike">
                <a:solidFill>
                  <a:srgbClr val="000000"/>
                </a:solidFill>
                <a:latin typeface="Arial"/>
              </a:rPr>
              <a:t>Text introducció Arial Normal 10 pt.</a:t>
            </a:r>
            <a:endParaRPr b="0" lang="ca-ES" sz="1000" spc="-1" strike="noStrike">
              <a:solidFill>
                <a:srgbClr val="000000"/>
              </a:solidFill>
              <a:latin typeface="Arial"/>
            </a:endParaRPr>
          </a:p>
        </p:txBody>
      </p:sp>
      <p:sp>
        <p:nvSpPr>
          <p:cNvPr id="140" name="CustomShape 6"/>
          <p:cNvSpPr/>
          <p:nvPr/>
        </p:nvSpPr>
        <p:spPr>
          <a:xfrm>
            <a:off x="-21600" y="6502320"/>
            <a:ext cx="3060000" cy="355320"/>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p:style>
      </p:sp>
      <p:sp>
        <p:nvSpPr>
          <p:cNvPr id="141" name="PlaceHolder 7"/>
          <p:cNvSpPr>
            <a:spLocks noGrp="1"/>
          </p:cNvSpPr>
          <p:nvPr>
            <p:ph type="body"/>
          </p:nvPr>
        </p:nvSpPr>
        <p:spPr>
          <a:xfrm>
            <a:off x="0" y="1716480"/>
            <a:ext cx="3038040" cy="4785480"/>
          </a:xfrm>
          <a:prstGeom prst="rect">
            <a:avLst/>
          </a:prstGeom>
        </p:spPr>
        <p:txBody>
          <a:bodyPr lIns="90000" rIns="90000" tIns="45000" bIns="45000">
            <a:noAutofit/>
          </a:bodyPr>
          <a:p>
            <a:pPr marL="432000" indent="-324000">
              <a:spcBef>
                <a:spcPts val="1417"/>
              </a:spcBef>
              <a:buClr>
                <a:srgbClr val="000000"/>
              </a:buClr>
              <a:buSzPct val="45000"/>
              <a:buFont typeface="Wingdings" charset="2"/>
              <a:buChar char=""/>
            </a:pPr>
            <a:r>
              <a:rPr b="0" lang="ca-ES" sz="1800" spc="-1" strike="noStrike">
                <a:solidFill>
                  <a:srgbClr val="000000"/>
                </a:solidFill>
                <a:latin typeface="Arial"/>
              </a:rPr>
              <a:t>Feu clic per a editar el format del text de l'esquema</a:t>
            </a:r>
            <a:endParaRPr b="0" lang="ca-E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a-ES" sz="1800" spc="-1" strike="noStrike">
                <a:solidFill>
                  <a:srgbClr val="000000"/>
                </a:solidFill>
                <a:latin typeface="Arial"/>
              </a:rPr>
              <a:t>Segon nivell d'esquema</a:t>
            </a:r>
            <a:endParaRPr b="0" lang="ca-E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a-ES" sz="1800" spc="-1" strike="noStrike">
                <a:solidFill>
                  <a:srgbClr val="000000"/>
                </a:solidFill>
                <a:latin typeface="Arial"/>
              </a:rPr>
              <a:t>Tercer nivell d'esquema</a:t>
            </a:r>
            <a:endParaRPr b="0" lang="ca-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a-ES" sz="1800" spc="-1" strike="noStrike">
                <a:solidFill>
                  <a:srgbClr val="000000"/>
                </a:solidFill>
                <a:latin typeface="Arial"/>
              </a:rPr>
              <a:t>Quart nivell d'esquema</a:t>
            </a:r>
            <a:endParaRPr b="0" lang="ca-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a-ES" sz="1800" spc="-1" strike="noStrike">
                <a:solidFill>
                  <a:srgbClr val="000000"/>
                </a:solidFill>
                <a:latin typeface="Arial"/>
              </a:rPr>
              <a:t>Cinquè nivell d'esquema</a:t>
            </a:r>
            <a:endParaRPr b="0" lang="ca-E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a-ES" sz="1800" spc="-1" strike="noStrike">
                <a:solidFill>
                  <a:srgbClr val="000000"/>
                </a:solidFill>
                <a:latin typeface="Arial"/>
              </a:rPr>
              <a:t>Sisè nivell d'esquema</a:t>
            </a:r>
            <a:endParaRPr b="0" lang="ca-E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a-ES" sz="1800" spc="-1" strike="noStrike">
                <a:solidFill>
                  <a:srgbClr val="000000"/>
                </a:solidFill>
                <a:latin typeface="Arial"/>
              </a:rPr>
              <a:t>Setè nivell d'esquema</a:t>
            </a:r>
            <a:endParaRPr b="0" lang="ca-E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8" name="CustomShape 1"/>
          <p:cNvSpPr/>
          <p:nvPr/>
        </p:nvSpPr>
        <p:spPr>
          <a:xfrm>
            <a:off x="0" y="1716480"/>
            <a:ext cx="12191760" cy="5141160"/>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p:style>
      </p:sp>
      <p:sp>
        <p:nvSpPr>
          <p:cNvPr id="179" name="PlaceHolder 2"/>
          <p:cNvSpPr>
            <a:spLocks noGrp="1"/>
          </p:cNvSpPr>
          <p:nvPr>
            <p:ph type="title"/>
          </p:nvPr>
        </p:nvSpPr>
        <p:spPr>
          <a:xfrm>
            <a:off x="265320" y="1020600"/>
            <a:ext cx="8139960" cy="695880"/>
          </a:xfrm>
          <a:prstGeom prst="rect">
            <a:avLst/>
          </a:prstGeom>
        </p:spPr>
        <p:txBody>
          <a:bodyPr lIns="0" rIns="0" tIns="0" bIns="0">
            <a:noAutofit/>
          </a:bodyPr>
          <a:p>
            <a:pPr>
              <a:lnSpc>
                <a:spcPct val="100000"/>
              </a:lnSpc>
            </a:pPr>
            <a:r>
              <a:rPr b="0" lang="es-ES" sz="3600" spc="-1" strike="noStrike">
                <a:solidFill>
                  <a:srgbClr val="000000"/>
                </a:solidFill>
                <a:latin typeface="Safiro SemiBold"/>
              </a:rPr>
              <a:t>Safiro Semibold 36 pt</a:t>
            </a:r>
            <a:endParaRPr b="0" lang="ca-ES" sz="3600" spc="-1" strike="noStrike">
              <a:solidFill>
                <a:srgbClr val="000000"/>
              </a:solidFill>
              <a:latin typeface="Arial"/>
            </a:endParaRPr>
          </a:p>
        </p:txBody>
      </p:sp>
      <p:pic>
        <p:nvPicPr>
          <p:cNvPr id="180" name="Imagen 51" descr=""/>
          <p:cNvPicPr/>
          <p:nvPr/>
        </p:nvPicPr>
        <p:blipFill>
          <a:blip r:embed="rId2"/>
          <a:stretch/>
        </p:blipFill>
        <p:spPr>
          <a:xfrm>
            <a:off x="11671200" y="250560"/>
            <a:ext cx="253800" cy="247320"/>
          </a:xfrm>
          <a:prstGeom prst="rect">
            <a:avLst/>
          </a:prstGeom>
          <a:ln w="0">
            <a:noFill/>
          </a:ln>
        </p:spPr>
      </p:pic>
      <p:sp>
        <p:nvSpPr>
          <p:cNvPr id="181" name="PlaceHolder 3"/>
          <p:cNvSpPr>
            <a:spLocks noGrp="1"/>
          </p:cNvSpPr>
          <p:nvPr>
            <p:ph type="body"/>
          </p:nvPr>
        </p:nvSpPr>
        <p:spPr>
          <a:xfrm>
            <a:off x="4703400" y="2108160"/>
            <a:ext cx="3980520" cy="3977640"/>
          </a:xfrm>
          <a:prstGeom prst="rect">
            <a:avLst/>
          </a:prstGeom>
        </p:spPr>
        <p:txBody>
          <a:bodyPr lIns="0" rIns="0" tIns="0" bIns="0">
            <a:noAutofit/>
          </a:bodyPr>
          <a:p>
            <a:pPr>
              <a:lnSpc>
                <a:spcPct val="100000"/>
              </a:lnSpc>
              <a:spcBef>
                <a:spcPts val="241"/>
              </a:spcBef>
              <a:tabLst>
                <a:tab algn="l" pos="0"/>
              </a:tabLst>
            </a:pPr>
            <a:r>
              <a:rPr b="0" lang="ca-ES" sz="1200" spc="-1" strike="noStrike">
                <a:solidFill>
                  <a:srgbClr val="000000"/>
                </a:solidFill>
                <a:latin typeface="Arial"/>
              </a:rPr>
              <a:t>Text introducció Arial Normal 12 pt.</a:t>
            </a:r>
            <a:endParaRPr b="0" lang="ca-ES" sz="1200" spc="-1" strike="noStrike">
              <a:solidFill>
                <a:srgbClr val="000000"/>
              </a:solidFill>
              <a:latin typeface="Arial"/>
            </a:endParaRPr>
          </a:p>
        </p:txBody>
      </p:sp>
      <p:sp>
        <p:nvSpPr>
          <p:cNvPr id="182" name="PlaceHolder 4"/>
          <p:cNvSpPr>
            <a:spLocks noGrp="1"/>
          </p:cNvSpPr>
          <p:nvPr>
            <p:ph type="body"/>
          </p:nvPr>
        </p:nvSpPr>
        <p:spPr>
          <a:xfrm>
            <a:off x="265320" y="2054160"/>
            <a:ext cx="3917880" cy="369000"/>
          </a:xfrm>
          <a:prstGeom prst="rect">
            <a:avLst/>
          </a:prstGeom>
        </p:spPr>
        <p:txBody>
          <a:bodyPr lIns="0" rIns="0" tIns="0" bIns="0">
            <a:noAutofit/>
          </a:bodyPr>
          <a:p>
            <a:pPr>
              <a:lnSpc>
                <a:spcPct val="100000"/>
              </a:lnSpc>
              <a:spcBef>
                <a:spcPts val="400"/>
              </a:spcBef>
              <a:tabLst>
                <a:tab algn="l" pos="0"/>
              </a:tabLst>
            </a:pPr>
            <a:r>
              <a:rPr b="0" lang="es-ES" sz="2000" spc="-1" strike="noStrike">
                <a:solidFill>
                  <a:srgbClr val="cc0c2f"/>
                </a:solidFill>
                <a:latin typeface="Safiro SemiBold"/>
              </a:rPr>
              <a:t>Safiro Semibold 20 pt</a:t>
            </a:r>
            <a:endParaRPr b="0" lang="ca-ES" sz="2000" spc="-1" strike="noStrike">
              <a:solidFill>
                <a:srgbClr val="000000"/>
              </a:solidFill>
              <a:latin typeface="Arial"/>
            </a:endParaRPr>
          </a:p>
        </p:txBody>
      </p:sp>
      <p:sp>
        <p:nvSpPr>
          <p:cNvPr id="183" name="PlaceHolder 5"/>
          <p:cNvSpPr>
            <a:spLocks noGrp="1"/>
          </p:cNvSpPr>
          <p:nvPr>
            <p:ph type="body"/>
          </p:nvPr>
        </p:nvSpPr>
        <p:spPr>
          <a:xfrm>
            <a:off x="265320" y="2392200"/>
            <a:ext cx="3917880" cy="487440"/>
          </a:xfrm>
          <a:prstGeom prst="rect">
            <a:avLst/>
          </a:prstGeom>
        </p:spPr>
        <p:txBody>
          <a:bodyPr lIns="0" rIns="0" tIns="0" bIns="0">
            <a:noAutofit/>
          </a:bodyPr>
          <a:p>
            <a:pPr>
              <a:lnSpc>
                <a:spcPct val="100000"/>
              </a:lnSpc>
              <a:spcBef>
                <a:spcPts val="201"/>
              </a:spcBef>
              <a:tabLst>
                <a:tab algn="l" pos="0"/>
              </a:tabLst>
            </a:pPr>
            <a:r>
              <a:rPr b="0" lang="es-ES" sz="1000" spc="-1" strike="noStrike">
                <a:solidFill>
                  <a:srgbClr val="000000"/>
                </a:solidFill>
                <a:latin typeface="Arial"/>
              </a:rPr>
              <a:t>Text introducció Arial Normal 10 pt.</a:t>
            </a:r>
            <a:endParaRPr b="0" lang="ca-ES" sz="1000" spc="-1" strike="noStrike">
              <a:solidFill>
                <a:srgbClr val="000000"/>
              </a:solidFill>
              <a:latin typeface="Arial"/>
            </a:endParaRPr>
          </a:p>
        </p:txBody>
      </p:sp>
      <p:sp>
        <p:nvSpPr>
          <p:cNvPr id="184" name="CustomShape 6"/>
          <p:cNvSpPr/>
          <p:nvPr/>
        </p:nvSpPr>
        <p:spPr>
          <a:xfrm>
            <a:off x="9131760" y="6502320"/>
            <a:ext cx="3060000" cy="355320"/>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p:style>
      </p:sp>
      <p:sp>
        <p:nvSpPr>
          <p:cNvPr id="185" name="PlaceHolder 7"/>
          <p:cNvSpPr>
            <a:spLocks noGrp="1"/>
          </p:cNvSpPr>
          <p:nvPr>
            <p:ph type="body"/>
          </p:nvPr>
        </p:nvSpPr>
        <p:spPr>
          <a:xfrm>
            <a:off x="9153360" y="1716480"/>
            <a:ext cx="3038040" cy="4785480"/>
          </a:xfrm>
          <a:prstGeom prst="rect">
            <a:avLst/>
          </a:prstGeom>
        </p:spPr>
        <p:txBody>
          <a:bodyPr lIns="90000" rIns="90000" tIns="45000" bIns="45000">
            <a:noAutofit/>
          </a:bodyPr>
          <a:p>
            <a:pPr marL="432000" indent="-324000">
              <a:spcBef>
                <a:spcPts val="1417"/>
              </a:spcBef>
              <a:buClr>
                <a:srgbClr val="000000"/>
              </a:buClr>
              <a:buSzPct val="45000"/>
              <a:buFont typeface="Wingdings" charset="2"/>
              <a:buChar char=""/>
            </a:pPr>
            <a:r>
              <a:rPr b="0" lang="ca-ES" sz="1800" spc="-1" strike="noStrike">
                <a:solidFill>
                  <a:srgbClr val="000000"/>
                </a:solidFill>
                <a:latin typeface="Arial"/>
              </a:rPr>
              <a:t>Feu clic per a editar el format del text de l'esquema</a:t>
            </a:r>
            <a:endParaRPr b="0" lang="ca-E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a-ES" sz="1800" spc="-1" strike="noStrike">
                <a:solidFill>
                  <a:srgbClr val="000000"/>
                </a:solidFill>
                <a:latin typeface="Arial"/>
              </a:rPr>
              <a:t>Segon nivell d'esquema</a:t>
            </a:r>
            <a:endParaRPr b="0" lang="ca-E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a-ES" sz="1800" spc="-1" strike="noStrike">
                <a:solidFill>
                  <a:srgbClr val="000000"/>
                </a:solidFill>
                <a:latin typeface="Arial"/>
              </a:rPr>
              <a:t>Tercer nivell d'esquema</a:t>
            </a:r>
            <a:endParaRPr b="0" lang="ca-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a-ES" sz="1800" spc="-1" strike="noStrike">
                <a:solidFill>
                  <a:srgbClr val="000000"/>
                </a:solidFill>
                <a:latin typeface="Arial"/>
              </a:rPr>
              <a:t>Quart nivell d'esquema</a:t>
            </a:r>
            <a:endParaRPr b="0" lang="ca-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a-ES" sz="1800" spc="-1" strike="noStrike">
                <a:solidFill>
                  <a:srgbClr val="000000"/>
                </a:solidFill>
                <a:latin typeface="Arial"/>
              </a:rPr>
              <a:t>Cinquè nivell d'esquema</a:t>
            </a:r>
            <a:endParaRPr b="0" lang="ca-E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a-ES" sz="1800" spc="-1" strike="noStrike">
                <a:solidFill>
                  <a:srgbClr val="000000"/>
                </a:solidFill>
                <a:latin typeface="Arial"/>
              </a:rPr>
              <a:t>Sisè nivell d'esquema</a:t>
            </a:r>
            <a:endParaRPr b="0" lang="ca-E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a-ES" sz="1800" spc="-1" strike="noStrike">
                <a:solidFill>
                  <a:srgbClr val="000000"/>
                </a:solidFill>
                <a:latin typeface="Arial"/>
              </a:rPr>
              <a:t>Setè nivell d'esquema</a:t>
            </a:r>
            <a:endParaRPr b="0" lang="ca-E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2" name="PlaceHolder 1"/>
          <p:cNvSpPr>
            <a:spLocks noGrp="1"/>
          </p:cNvSpPr>
          <p:nvPr>
            <p:ph type="title"/>
          </p:nvPr>
        </p:nvSpPr>
        <p:spPr>
          <a:xfrm>
            <a:off x="914400" y="2130480"/>
            <a:ext cx="10362960" cy="1469520"/>
          </a:xfrm>
          <a:prstGeom prst="rect">
            <a:avLst/>
          </a:prstGeom>
        </p:spPr>
        <p:txBody>
          <a:bodyPr lIns="90000" rIns="90000" tIns="45000" bIns="45000">
            <a:noAutofit/>
          </a:bodyPr>
          <a:p>
            <a:pPr algn="ctr">
              <a:lnSpc>
                <a:spcPct val="100000"/>
              </a:lnSpc>
            </a:pPr>
            <a:r>
              <a:rPr b="0" lang="es-ES_tradnl" sz="4400" spc="-1" strike="noStrike">
                <a:solidFill>
                  <a:srgbClr val="000000"/>
                </a:solidFill>
                <a:latin typeface="Arial Black"/>
              </a:rPr>
              <a:t>Clic para editar título</a:t>
            </a:r>
            <a:endParaRPr b="0" lang="ca-ES" sz="4400" spc="-1" strike="noStrike">
              <a:solidFill>
                <a:srgbClr val="000000"/>
              </a:solidFill>
              <a:latin typeface="Arial"/>
            </a:endParaRPr>
          </a:p>
        </p:txBody>
      </p:sp>
      <p:sp>
        <p:nvSpPr>
          <p:cNvPr id="223" name="PlaceHolder 2"/>
          <p:cNvSpPr>
            <a:spLocks noGrp="1"/>
          </p:cNvSpPr>
          <p:nvPr>
            <p:ph type="dt"/>
          </p:nvPr>
        </p:nvSpPr>
        <p:spPr>
          <a:xfrm>
            <a:off x="0" y="0"/>
            <a:ext cx="0" cy="0"/>
          </a:xfrm>
          <a:prstGeom prst="rect">
            <a:avLst/>
          </a:prstGeom>
        </p:spPr>
        <p:txBody>
          <a:bodyPr lIns="90000" rIns="90000" tIns="45000" bIns="45000">
            <a:noAutofit/>
          </a:bodyPr>
          <a:p>
            <a:pPr>
              <a:lnSpc>
                <a:spcPct val="100000"/>
              </a:lnSpc>
            </a:pPr>
            <a:fld id="{19251394-C190-4B23-8CFE-6FF267103C78}" type="datetime">
              <a:rPr b="0" lang="es-ES" sz="1800" spc="-1" strike="noStrike">
                <a:solidFill>
                  <a:srgbClr val="000000"/>
                </a:solidFill>
                <a:latin typeface="Arial"/>
              </a:rPr>
              <a:t>27/03/25</a:t>
            </a:fld>
            <a:endParaRPr b="0" lang="ca-ES" sz="1800" spc="-1" strike="noStrike">
              <a:latin typeface="Times New Roman"/>
            </a:endParaRPr>
          </a:p>
        </p:txBody>
      </p:sp>
      <p:sp>
        <p:nvSpPr>
          <p:cNvPr id="224" name="PlaceHolder 3"/>
          <p:cNvSpPr>
            <a:spLocks noGrp="1"/>
          </p:cNvSpPr>
          <p:nvPr>
            <p:ph type="ftr"/>
          </p:nvPr>
        </p:nvSpPr>
        <p:spPr>
          <a:xfrm>
            <a:off x="0" y="0"/>
            <a:ext cx="0" cy="0"/>
          </a:xfrm>
          <a:prstGeom prst="rect">
            <a:avLst/>
          </a:prstGeom>
        </p:spPr>
        <p:txBody>
          <a:bodyPr lIns="90000" rIns="90000" tIns="45000" bIns="45000">
            <a:noAutofit/>
          </a:bodyPr>
          <a:p>
            <a:endParaRPr b="0" lang="ca-ES" sz="2400" spc="-1" strike="noStrike">
              <a:latin typeface="Times New Roman"/>
            </a:endParaRPr>
          </a:p>
        </p:txBody>
      </p:sp>
      <p:sp>
        <p:nvSpPr>
          <p:cNvPr id="225" name="PlaceHolder 4"/>
          <p:cNvSpPr>
            <a:spLocks noGrp="1"/>
          </p:cNvSpPr>
          <p:nvPr>
            <p:ph type="sldNum"/>
          </p:nvPr>
        </p:nvSpPr>
        <p:spPr>
          <a:xfrm>
            <a:off x="0" y="0"/>
            <a:ext cx="0" cy="0"/>
          </a:xfrm>
          <a:prstGeom prst="rect">
            <a:avLst/>
          </a:prstGeom>
        </p:spPr>
        <p:txBody>
          <a:bodyPr lIns="90000" rIns="90000" tIns="45000" bIns="45000">
            <a:noAutofit/>
          </a:bodyPr>
          <a:p>
            <a:pPr>
              <a:lnSpc>
                <a:spcPct val="100000"/>
              </a:lnSpc>
            </a:pPr>
            <a:fld id="{A678804B-29EE-44EB-BC77-53C23CCC3291}" type="slidenum">
              <a:rPr b="0" lang="es-ES" sz="1800" spc="-1" strike="noStrike">
                <a:solidFill>
                  <a:srgbClr val="000000"/>
                </a:solidFill>
                <a:latin typeface="Arial"/>
              </a:rPr>
              <a:t>&lt;número&gt;</a:t>
            </a:fld>
            <a:endParaRPr b="0" lang="ca-ES" sz="1800" spc="-1" strike="noStrike">
              <a:latin typeface="Times New Roman"/>
            </a:endParaRPr>
          </a:p>
        </p:txBody>
      </p:sp>
      <p:sp>
        <p:nvSpPr>
          <p:cNvPr id="22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a-ES" sz="3200" spc="-1" strike="noStrike">
                <a:solidFill>
                  <a:srgbClr val="000000"/>
                </a:solidFill>
                <a:latin typeface="Arial"/>
              </a:rPr>
              <a:t>Feu clic per a editar el format del text de l'esquema</a:t>
            </a:r>
            <a:endParaRPr b="0" lang="ca-E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a-ES" sz="2400" spc="-1" strike="noStrike">
                <a:solidFill>
                  <a:srgbClr val="000000"/>
                </a:solidFill>
                <a:latin typeface="Arial"/>
              </a:rPr>
              <a:t>Segon nivell d'esquema</a:t>
            </a:r>
            <a:endParaRPr b="0" lang="ca-ES"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a-ES" sz="2000" spc="-1" strike="noStrike">
                <a:solidFill>
                  <a:srgbClr val="000000"/>
                </a:solidFill>
                <a:latin typeface="Arial"/>
              </a:rPr>
              <a:t>Tercer nivell d'esquema</a:t>
            </a:r>
            <a:endParaRPr b="0" lang="ca-ES" sz="20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a-ES" sz="2000" spc="-1" strike="noStrike">
                <a:solidFill>
                  <a:srgbClr val="000000"/>
                </a:solidFill>
                <a:latin typeface="Arial"/>
              </a:rPr>
              <a:t>Quart nivell d'esquema</a:t>
            </a:r>
            <a:endParaRPr b="0" lang="ca-E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a-ES" sz="2000" spc="-1" strike="noStrike">
                <a:solidFill>
                  <a:srgbClr val="000000"/>
                </a:solidFill>
                <a:latin typeface="Arial"/>
              </a:rPr>
              <a:t>Cinquè nivell d'esquema</a:t>
            </a:r>
            <a:endParaRPr b="0" lang="ca-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a-ES" sz="2000" spc="-1" strike="noStrike">
                <a:solidFill>
                  <a:srgbClr val="000000"/>
                </a:solidFill>
                <a:latin typeface="Arial"/>
              </a:rPr>
              <a:t>Sisè nivell d'esquema</a:t>
            </a:r>
            <a:endParaRPr b="0" lang="ca-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a-ES" sz="2000" spc="-1" strike="noStrike">
                <a:solidFill>
                  <a:srgbClr val="000000"/>
                </a:solidFill>
                <a:latin typeface="Arial"/>
              </a:rPr>
              <a:t>Setè nivell d'esquema</a:t>
            </a:r>
            <a:endParaRPr b="0" lang="ca-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hyperlink" Target="https://emprenedoria.barcelonactiva.cat/activitats/detall-activitat?id=1391412" TargetMode="External"/><Relationship Id="rId3" Type="http://schemas.openxmlformats.org/officeDocument/2006/relationships/image" Target="../media/image25.png"/><Relationship Id="rId4"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jpeg"/><Relationship Id="rId4" Type="http://schemas.openxmlformats.org/officeDocument/2006/relationships/slideLayout" Target="../slideLayouts/slideLayout49.xml"/>
</Relationships>
</file>

<file path=ppt/slides/_rels/slide13.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png"/><Relationship Id="rId3" Type="http://schemas.openxmlformats.org/officeDocument/2006/relationships/hyperlink" Target="https://emprenedoria.barcelonactiva.cat/activitats/detall-activitat?id=1402469" TargetMode="External"/><Relationship Id="rId4" Type="http://schemas.openxmlformats.org/officeDocument/2006/relationships/hyperlink" Target="https://emprenedoria.barcelonactiva.cat/activitats/detall-activitat?id=1402469" TargetMode="External"/><Relationship Id="rId5" Type="http://schemas.openxmlformats.org/officeDocument/2006/relationships/hyperlink" Target="https://emprenedoria.barcelonactiva.cat/activitats/detall-activitat?id=1402469" TargetMode="External"/><Relationship Id="rId6" Type="http://schemas.openxmlformats.org/officeDocument/2006/relationships/hyperlink" Target="https://emprenedoria.barcelonactiva.cat/activitats/detall-activitat?id=1402469" TargetMode="External"/><Relationship Id="rId7" Type="http://schemas.openxmlformats.org/officeDocument/2006/relationships/hyperlink" Target="https://emprenedoria.barcelonactiva.cat/activitats/detall-activitat?id=1402469" TargetMode="External"/><Relationship Id="rId8" Type="http://schemas.openxmlformats.org/officeDocument/2006/relationships/hyperlink" Target="https://emprenedoria.barcelonactiva.cat/activitats/detall-activitat?id=1416675" TargetMode="External"/><Relationship Id="rId9" Type="http://schemas.openxmlformats.org/officeDocument/2006/relationships/hyperlink" Target="https://emprenedoria.barcelonactiva.cat/activitats/detall-activitat?id=1416675" TargetMode="External"/><Relationship Id="rId10" Type="http://schemas.openxmlformats.org/officeDocument/2006/relationships/hyperlink" Target="https://emprenedoria.barcelonactiva.cat/activitats/detall-activitat?id=1416675" TargetMode="External"/><Relationship Id="rId11" Type="http://schemas.openxmlformats.org/officeDocument/2006/relationships/hyperlink" Target="https://emprenedoria.barcelonactiva.cat/activitats/detall-activitat?id=1416675" TargetMode="External"/><Relationship Id="rId1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jpeg"/><Relationship Id="rId4" Type="http://schemas.openxmlformats.org/officeDocument/2006/relationships/slideLayout" Target="../slideLayouts/slideLayout49.xml"/>
</Relationships>
</file>

<file path=ppt/slides/_rels/slide16.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jpeg"/><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png"/><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wmf"/><Relationship Id="rId7"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3.pn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image" Target="../media/image55.png"/><Relationship Id="rId3" Type="http://schemas.openxmlformats.org/officeDocument/2006/relationships/hyperlink" Target="http://www.barcelonactiva.cat/emprendimiento" TargetMode="External"/><Relationship Id="rId4" Type="http://schemas.openxmlformats.org/officeDocument/2006/relationships/slideLayout" Target="../slideLayouts/slideLayout62.xml"/><Relationship Id="rId5" Type="http://schemas.openxmlformats.org/officeDocument/2006/relationships/notesSlide" Target="../notesSlides/notesSlide23.xml"/>
</Relationships>
</file>

<file path=ppt/slides/_rels/slide3.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hyperlink" Target="https://treball.barcelonactiva.cat/" TargetMode="External"/><Relationship Id="rId3" Type="http://schemas.openxmlformats.org/officeDocument/2006/relationships/hyperlink" Target="https://emprenedoria.barcelonactiva.cat/emprenedoria/cat/" TargetMode="External"/><Relationship Id="rId4" Type="http://schemas.openxmlformats.org/officeDocument/2006/relationships/hyperlink" Target="https://empreses.barcelonactiva.cat/" TargetMode="External"/><Relationship Id="rId5" Type="http://schemas.openxmlformats.org/officeDocument/2006/relationships/hyperlink" Target="https://empreses.barcelonactiva.cat/" TargetMode="External"/><Relationship Id="rId6" Type="http://schemas.openxmlformats.org/officeDocument/2006/relationships/hyperlink" Target="https://www.barcelonactiva.cat/formacio" TargetMode="External"/><Relationship Id="rId7" Type="http://schemas.openxmlformats.org/officeDocument/2006/relationships/hyperlink" Target="https://www.barcelonactiva.cat/formacio" TargetMode="External"/><Relationship Id="rId8"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png"/><Relationship Id="rId3"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hyperlink" Target="https://emprenedoria.barcelonactiva.cat/activitats/detall-activitat?id=1393270" TargetMode="External"/><Relationship Id="rId2" Type="http://schemas.openxmlformats.org/officeDocument/2006/relationships/image" Target="../media/image18.jpeg"/><Relationship Id="rId3" Type="http://schemas.openxmlformats.org/officeDocument/2006/relationships/image" Target="../media/image19.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jpeg"/><Relationship Id="rId3" Type="http://schemas.openxmlformats.org/officeDocument/2006/relationships/image" Target="../media/image22.png"/><Relationship Id="rId4"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9" name="Marcador de posición de imagen 4" descr=""/>
          <p:cNvPicPr/>
          <p:nvPr/>
        </p:nvPicPr>
        <p:blipFill>
          <a:blip r:embed="rId1"/>
          <a:srcRect l="154" t="0" r="154" b="0"/>
          <a:stretch/>
        </p:blipFill>
        <p:spPr>
          <a:xfrm>
            <a:off x="0" y="3462480"/>
            <a:ext cx="12191760" cy="3395160"/>
          </a:xfrm>
          <a:prstGeom prst="rect">
            <a:avLst/>
          </a:prstGeom>
          <a:ln w="0">
            <a:noFill/>
          </a:ln>
        </p:spPr>
      </p:pic>
      <p:pic>
        <p:nvPicPr>
          <p:cNvPr id="270" name="Imagen 10" descr=""/>
          <p:cNvPicPr/>
          <p:nvPr/>
        </p:nvPicPr>
        <p:blipFill>
          <a:blip r:embed="rId2"/>
          <a:stretch/>
        </p:blipFill>
        <p:spPr>
          <a:xfrm>
            <a:off x="4621680" y="5900040"/>
            <a:ext cx="3034080" cy="680040"/>
          </a:xfrm>
          <a:prstGeom prst="rect">
            <a:avLst/>
          </a:prstGeom>
          <a:ln w="0">
            <a:noFill/>
          </a:ln>
        </p:spPr>
      </p:pic>
      <p:sp>
        <p:nvSpPr>
          <p:cNvPr id="271" name="CustomShape 1"/>
          <p:cNvSpPr/>
          <p:nvPr/>
        </p:nvSpPr>
        <p:spPr>
          <a:xfrm>
            <a:off x="583200" y="811800"/>
            <a:ext cx="11025360" cy="1308960"/>
          </a:xfrm>
          <a:prstGeom prst="rect">
            <a:avLst/>
          </a:prstGeom>
          <a:noFill/>
          <a:ln w="0">
            <a:noFill/>
          </a:ln>
        </p:spPr>
        <p:style>
          <a:lnRef idx="0"/>
          <a:fillRef idx="0"/>
          <a:effectRef idx="0"/>
          <a:fontRef idx="minor"/>
        </p:style>
        <p:txBody>
          <a:bodyPr lIns="0" rIns="0" tIns="0" bIns="0">
            <a:noAutofit/>
          </a:bodyPr>
          <a:p>
            <a:pPr>
              <a:lnSpc>
                <a:spcPct val="100000"/>
              </a:lnSpc>
              <a:tabLst>
                <a:tab algn="l" pos="0"/>
              </a:tabLst>
            </a:pPr>
            <a:r>
              <a:rPr b="0" lang="es-ES" sz="4000" spc="-1" strike="noStrike">
                <a:solidFill>
                  <a:srgbClr val="ffffff"/>
                </a:solidFill>
                <a:latin typeface="Safiro SemiBold"/>
              </a:rPr>
              <a:t>Barcelona Activa</a:t>
            </a:r>
            <a:endParaRPr b="0" lang="ca-ES" sz="4000" spc="-1" strike="noStrike">
              <a:latin typeface="Arial"/>
            </a:endParaRPr>
          </a:p>
          <a:p>
            <a:pPr>
              <a:lnSpc>
                <a:spcPct val="100000"/>
              </a:lnSpc>
              <a:tabLst>
                <a:tab algn="l" pos="0"/>
              </a:tabLst>
            </a:pPr>
            <a:r>
              <a:rPr b="0" lang="es-ES" sz="2800" spc="-1" strike="noStrike">
                <a:solidFill>
                  <a:srgbClr val="ffffff"/>
                </a:solidFill>
                <a:latin typeface="Safiro SemiBold"/>
              </a:rPr>
              <a:t>Emprendimiento</a:t>
            </a:r>
            <a:endParaRPr b="0" lang="ca-ES" sz="2800" spc="-1" strike="noStrike">
              <a:latin typeface="Arial"/>
            </a:endParaRPr>
          </a:p>
        </p:txBody>
      </p:sp>
      <p:sp>
        <p:nvSpPr>
          <p:cNvPr id="272" name="CustomShape 2"/>
          <p:cNvSpPr/>
          <p:nvPr/>
        </p:nvSpPr>
        <p:spPr>
          <a:xfrm>
            <a:off x="583200" y="2020680"/>
            <a:ext cx="8852760" cy="432000"/>
          </a:xfrm>
          <a:prstGeom prst="rect">
            <a:avLst/>
          </a:prstGeom>
          <a:noFill/>
          <a:ln w="0">
            <a:noFill/>
          </a:ln>
        </p:spPr>
        <p:style>
          <a:lnRef idx="0"/>
          <a:fillRef idx="0"/>
          <a:effectRef idx="0"/>
          <a:fontRef idx="minor"/>
        </p:style>
        <p:txBody>
          <a:bodyPr lIns="0" rIns="0" tIns="0" bIns="0">
            <a:noAutofit/>
          </a:bodyPr>
          <a:p>
            <a:pPr>
              <a:lnSpc>
                <a:spcPct val="100000"/>
              </a:lnSpc>
              <a:tabLst>
                <a:tab algn="l" pos="0"/>
              </a:tabLst>
            </a:pPr>
            <a:r>
              <a:rPr b="0" lang="es-ES" sz="1800" spc="-1" strike="noStrike">
                <a:solidFill>
                  <a:srgbClr val="ffffff"/>
                </a:solidFill>
                <a:latin typeface="Safiro"/>
              </a:rPr>
              <a:t>SESIÓN INFORMATIVA 2025</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TextShape 1"/>
          <p:cNvSpPr txBox="1"/>
          <p:nvPr/>
        </p:nvSpPr>
        <p:spPr>
          <a:xfrm>
            <a:off x="3491280" y="803520"/>
            <a:ext cx="8139960" cy="695880"/>
          </a:xfrm>
          <a:prstGeom prst="rect">
            <a:avLst/>
          </a:prstGeom>
          <a:noFill/>
          <a:ln w="0">
            <a:noFill/>
          </a:ln>
        </p:spPr>
        <p:txBody>
          <a:bodyPr lIns="0" rIns="0" tIns="0" bIns="0">
            <a:noAutofit/>
          </a:bodyPr>
          <a:p>
            <a:pPr>
              <a:lnSpc>
                <a:spcPct val="100000"/>
              </a:lnSpc>
            </a:pPr>
            <a:r>
              <a:rPr b="1" lang="ca-ES" sz="3600" spc="-1" strike="noStrike">
                <a:solidFill>
                  <a:srgbClr val="000000"/>
                </a:solidFill>
                <a:latin typeface="AkkuratStd"/>
              </a:rPr>
              <a:t>2. Modelización</a:t>
            </a:r>
            <a:endParaRPr b="0" lang="ca-ES" sz="3600" spc="-1" strike="noStrike">
              <a:solidFill>
                <a:srgbClr val="000000"/>
              </a:solidFill>
              <a:latin typeface="Arial"/>
            </a:endParaRPr>
          </a:p>
        </p:txBody>
      </p:sp>
      <p:pic>
        <p:nvPicPr>
          <p:cNvPr id="377" name="Marcador de posición de imagen 6" descr=""/>
          <p:cNvPicPr/>
          <p:nvPr/>
        </p:nvPicPr>
        <p:blipFill>
          <a:blip r:embed="rId1"/>
          <a:srcRect l="0" t="3291" r="0" b="3291"/>
          <a:stretch/>
        </p:blipFill>
        <p:spPr>
          <a:xfrm>
            <a:off x="-95400" y="0"/>
            <a:ext cx="3396240" cy="6857640"/>
          </a:xfrm>
          <a:prstGeom prst="rect">
            <a:avLst/>
          </a:prstGeom>
          <a:ln w="0">
            <a:noFill/>
          </a:ln>
        </p:spPr>
      </p:pic>
      <p:sp>
        <p:nvSpPr>
          <p:cNvPr id="378" name="CustomShape 2"/>
          <p:cNvSpPr/>
          <p:nvPr/>
        </p:nvSpPr>
        <p:spPr>
          <a:xfrm>
            <a:off x="-95400" y="6772320"/>
            <a:ext cx="12286800" cy="853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79" name="CustomShape 3"/>
          <p:cNvSpPr/>
          <p:nvPr/>
        </p:nvSpPr>
        <p:spPr>
          <a:xfrm rot="16200000">
            <a:off x="-3581280" y="3372120"/>
            <a:ext cx="6857640" cy="11376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80" name="CustomShape 4"/>
          <p:cNvSpPr/>
          <p:nvPr/>
        </p:nvSpPr>
        <p:spPr>
          <a:xfrm>
            <a:off x="3759840" y="2445480"/>
            <a:ext cx="4438440" cy="57168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ca-ES" sz="1400" spc="-1" strike="noStrike">
                <a:solidFill>
                  <a:srgbClr val="000000"/>
                </a:solidFill>
                <a:latin typeface="Akkurat-Bold"/>
              </a:rPr>
              <a:t>Idealab</a:t>
            </a:r>
            <a:r>
              <a:rPr b="0" lang="ca-ES" sz="1400" spc="-1" strike="noStrike">
                <a:solidFill>
                  <a:srgbClr val="000000"/>
                </a:solidFill>
                <a:latin typeface="Akkurat-Light"/>
              </a:rPr>
              <a:t> - evaluación idea empresarial</a:t>
            </a:r>
            <a:endParaRPr b="0" lang="ca-ES" sz="1400" spc="-1" strike="noStrike">
              <a:latin typeface="Arial"/>
            </a:endParaRPr>
          </a:p>
        </p:txBody>
      </p:sp>
      <p:sp>
        <p:nvSpPr>
          <p:cNvPr id="381" name="CustomShape 5"/>
          <p:cNvSpPr/>
          <p:nvPr/>
        </p:nvSpPr>
        <p:spPr>
          <a:xfrm>
            <a:off x="3759840" y="3836160"/>
            <a:ext cx="3758400" cy="91944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es-ES" sz="1400" spc="-1" strike="noStrike">
                <a:solidFill>
                  <a:srgbClr val="000000"/>
                </a:solidFill>
                <a:latin typeface="Akkurat-Bold"/>
              </a:rPr>
              <a:t>Valida la tu idea empresarial</a:t>
            </a:r>
            <a:endParaRPr b="0" lang="ca-ES" sz="1400" spc="-1" strike="noStrike">
              <a:latin typeface="Arial"/>
            </a:endParaRPr>
          </a:p>
          <a:p>
            <a:pPr marL="171360" indent="-171000">
              <a:lnSpc>
                <a:spcPct val="100000"/>
              </a:lnSpc>
              <a:spcAft>
                <a:spcPts val="601"/>
              </a:spcAft>
              <a:buClr>
                <a:srgbClr val="000000"/>
              </a:buClr>
              <a:buFont typeface="Arial"/>
              <a:buChar char="•"/>
            </a:pPr>
            <a:r>
              <a:rPr b="0" lang="es-ES" sz="1400" spc="-1" strike="noStrike">
                <a:solidFill>
                  <a:srgbClr val="000000"/>
                </a:solidFill>
                <a:latin typeface="Akkurat-Bold"/>
              </a:rPr>
              <a:t>Prototipa tu proyecto</a:t>
            </a:r>
            <a:endParaRPr b="0" lang="ca-ES" sz="1400" spc="-1" strike="noStrike">
              <a:latin typeface="Arial"/>
            </a:endParaRPr>
          </a:p>
          <a:p>
            <a:pPr marL="171360" indent="-171000">
              <a:lnSpc>
                <a:spcPct val="100000"/>
              </a:lnSpc>
              <a:spcAft>
                <a:spcPts val="601"/>
              </a:spcAft>
              <a:buClr>
                <a:srgbClr val="000000"/>
              </a:buClr>
              <a:buFont typeface="Arial"/>
              <a:buChar char="•"/>
            </a:pPr>
            <a:r>
              <a:rPr b="0" lang="es-ES" sz="1400" spc="-1" strike="noStrike" u="sng">
                <a:solidFill>
                  <a:srgbClr val="0000ff"/>
                </a:solidFill>
                <a:uFillTx/>
                <a:latin typeface="Akkurat-Bold"/>
                <a:hlinkClick r:id="rId2"/>
              </a:rPr>
              <a:t>Comprueba la acogida de la clientela a tu propuesta</a:t>
            </a:r>
            <a:endParaRPr b="0" lang="ca-ES" sz="1400" spc="-1" strike="noStrike">
              <a:latin typeface="Arial"/>
            </a:endParaRPr>
          </a:p>
        </p:txBody>
      </p:sp>
      <p:sp>
        <p:nvSpPr>
          <p:cNvPr id="382" name="CustomShape 6"/>
          <p:cNvSpPr/>
          <p:nvPr/>
        </p:nvSpPr>
        <p:spPr>
          <a:xfrm>
            <a:off x="3759840" y="5574960"/>
            <a:ext cx="2327760" cy="56772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ca-ES" sz="1400" spc="-1" strike="noStrike">
                <a:solidFill>
                  <a:srgbClr val="000000"/>
                </a:solidFill>
                <a:latin typeface="Akkurat-Bold"/>
              </a:rPr>
              <a:t>Asesoramiento</a:t>
            </a:r>
            <a:endParaRPr b="0" lang="ca-ES" sz="1400" spc="-1" strike="noStrike">
              <a:latin typeface="Arial"/>
            </a:endParaRPr>
          </a:p>
          <a:p>
            <a:pPr marL="171360" indent="-171000">
              <a:lnSpc>
                <a:spcPct val="100000"/>
              </a:lnSpc>
              <a:spcAft>
                <a:spcPts val="601"/>
              </a:spcAft>
              <a:buClr>
                <a:srgbClr val="000000"/>
              </a:buClr>
              <a:buFont typeface="Arial"/>
              <a:buChar char="•"/>
            </a:pPr>
            <a:r>
              <a:rPr b="0" lang="ca-ES" sz="1400" spc="-1" strike="noStrike">
                <a:solidFill>
                  <a:srgbClr val="000000"/>
                </a:solidFill>
                <a:latin typeface="Akkurat-Bold"/>
              </a:rPr>
              <a:t>Programas a mida</a:t>
            </a:r>
            <a:endParaRPr b="0" lang="ca-ES" sz="1400" spc="-1" strike="noStrike">
              <a:latin typeface="Arial"/>
            </a:endParaRPr>
          </a:p>
        </p:txBody>
      </p:sp>
      <p:sp>
        <p:nvSpPr>
          <p:cNvPr id="383" name="CustomShape 7"/>
          <p:cNvSpPr/>
          <p:nvPr/>
        </p:nvSpPr>
        <p:spPr>
          <a:xfrm>
            <a:off x="3748320" y="1821600"/>
            <a:ext cx="2829600" cy="47088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1800" spc="-1" strike="noStrike">
                <a:solidFill>
                  <a:srgbClr val="004b72"/>
                </a:solidFill>
                <a:latin typeface="AkkuratStd"/>
              </a:rPr>
              <a:t>Recursos</a:t>
            </a:r>
            <a:endParaRPr b="0" lang="ca-ES" sz="1800" spc="-1" strike="noStrike">
              <a:latin typeface="Arial"/>
            </a:endParaRPr>
          </a:p>
        </p:txBody>
      </p:sp>
      <p:sp>
        <p:nvSpPr>
          <p:cNvPr id="384" name="CustomShape 8"/>
          <p:cNvSpPr/>
          <p:nvPr/>
        </p:nvSpPr>
        <p:spPr>
          <a:xfrm>
            <a:off x="3759840" y="3257640"/>
            <a:ext cx="282960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1800" spc="-1" strike="noStrike">
                <a:solidFill>
                  <a:srgbClr val="004b72"/>
                </a:solidFill>
                <a:latin typeface="AkkuratStd"/>
              </a:rPr>
              <a:t>Actividades</a:t>
            </a:r>
            <a:endParaRPr b="0" lang="ca-ES" sz="1800" spc="-1" strike="noStrike">
              <a:latin typeface="Arial"/>
            </a:endParaRPr>
          </a:p>
        </p:txBody>
      </p:sp>
      <p:sp>
        <p:nvSpPr>
          <p:cNvPr id="385" name="CustomShape 9"/>
          <p:cNvSpPr/>
          <p:nvPr/>
        </p:nvSpPr>
        <p:spPr>
          <a:xfrm>
            <a:off x="3759840" y="4927320"/>
            <a:ext cx="282960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1800" spc="-1" strike="noStrike">
                <a:solidFill>
                  <a:srgbClr val="004b72"/>
                </a:solidFill>
                <a:latin typeface="AkkuratStd"/>
              </a:rPr>
              <a:t>Servicios</a:t>
            </a:r>
            <a:endParaRPr b="0" lang="ca-ES" sz="1800" spc="-1" strike="noStrike">
              <a:latin typeface="Arial"/>
            </a:endParaRPr>
          </a:p>
        </p:txBody>
      </p:sp>
      <p:sp>
        <p:nvSpPr>
          <p:cNvPr id="386" name="Line 10"/>
          <p:cNvSpPr/>
          <p:nvPr/>
        </p:nvSpPr>
        <p:spPr>
          <a:xfrm>
            <a:off x="3747960" y="2222280"/>
            <a:ext cx="367056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387" name="Line 11"/>
          <p:cNvSpPr/>
          <p:nvPr/>
        </p:nvSpPr>
        <p:spPr>
          <a:xfrm>
            <a:off x="3759480" y="3646080"/>
            <a:ext cx="367704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388" name="Line 12"/>
          <p:cNvSpPr/>
          <p:nvPr/>
        </p:nvSpPr>
        <p:spPr>
          <a:xfrm flipV="1">
            <a:off x="3747960" y="5443560"/>
            <a:ext cx="3670560" cy="1188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pic>
        <p:nvPicPr>
          <p:cNvPr id="389" name="Imagen 27" descr=""/>
          <p:cNvPicPr/>
          <p:nvPr/>
        </p:nvPicPr>
        <p:blipFill>
          <a:blip r:embed="rId3">
            <a:alphaModFix amt="50000"/>
          </a:blip>
          <a:stretch/>
        </p:blipFill>
        <p:spPr>
          <a:xfrm>
            <a:off x="9960480" y="1780920"/>
            <a:ext cx="1670760" cy="16707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TextShape 1"/>
          <p:cNvSpPr txBox="1"/>
          <p:nvPr/>
        </p:nvSpPr>
        <p:spPr>
          <a:xfrm>
            <a:off x="265320" y="1020600"/>
            <a:ext cx="9994680" cy="695880"/>
          </a:xfrm>
          <a:prstGeom prst="rect">
            <a:avLst/>
          </a:prstGeom>
          <a:noFill/>
          <a:ln w="0">
            <a:noFill/>
          </a:ln>
        </p:spPr>
        <p:txBody>
          <a:bodyPr lIns="0" rIns="0" tIns="0" bIns="0">
            <a:noAutofit/>
          </a:bodyPr>
          <a:p>
            <a:pPr>
              <a:lnSpc>
                <a:spcPct val="100000"/>
              </a:lnSpc>
            </a:pPr>
            <a:r>
              <a:rPr b="0" lang="ca-ES" sz="3600" spc="-1" strike="noStrike">
                <a:solidFill>
                  <a:srgbClr val="000000"/>
                </a:solidFill>
                <a:latin typeface="Safiro SemiBold"/>
              </a:rPr>
              <a:t>SERVICIO DE TRANSMISIÓN EMPRESARIAL</a:t>
            </a:r>
            <a:endParaRPr b="0" lang="ca-ES" sz="3600" spc="-1" strike="noStrike">
              <a:solidFill>
                <a:srgbClr val="000000"/>
              </a:solidFill>
              <a:latin typeface="Safiro SemiBold"/>
            </a:endParaRPr>
          </a:p>
        </p:txBody>
      </p:sp>
      <p:sp>
        <p:nvSpPr>
          <p:cNvPr id="391" name="TextShape 2"/>
          <p:cNvSpPr txBox="1"/>
          <p:nvPr/>
        </p:nvSpPr>
        <p:spPr>
          <a:xfrm>
            <a:off x="3314880" y="2108160"/>
            <a:ext cx="3980520" cy="184320"/>
          </a:xfrm>
          <a:prstGeom prst="rect">
            <a:avLst/>
          </a:prstGeom>
          <a:noFill/>
          <a:ln w="0">
            <a:noFill/>
          </a:ln>
        </p:spPr>
        <p:txBody>
          <a:bodyPr lIns="0" rIns="0" tIns="0" bIns="0">
            <a:noAutofit/>
          </a:bodyPr>
          <a:p>
            <a:pPr marL="432000" indent="-324000">
              <a:spcBef>
                <a:spcPts val="1417"/>
              </a:spcBef>
              <a:buClr>
                <a:srgbClr val="000000"/>
              </a:buClr>
              <a:buSzPct val="45000"/>
              <a:buFont typeface="Wingdings" charset="2"/>
              <a:buChar char=""/>
            </a:pPr>
            <a:r>
              <a:rPr b="0" lang="ca-ES" sz="3200" spc="-1" strike="noStrike">
                <a:solidFill>
                  <a:srgbClr val="000000"/>
                </a:solidFill>
                <a:latin typeface="Arial"/>
              </a:rPr>
              <a:t>¿TE INTERESA UN NEGOCIO YA EN MARCHA?</a:t>
            </a:r>
            <a:endParaRPr b="0" lang="ca-ES" sz="32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ca-ES" sz="3200" spc="-1" strike="noStrike">
                <a:solidFill>
                  <a:srgbClr val="000000"/>
                </a:solidFill>
                <a:latin typeface="Arial"/>
              </a:rPr>
              <a:t>Te ayudamos a reemprender y a encontrar un negoci ¡ya en activo!</a:t>
            </a:r>
            <a:endParaRPr b="0" lang="ca-ES" sz="3200" spc="-1" strike="noStrike">
              <a:solidFill>
                <a:srgbClr val="000000"/>
              </a:solidFill>
              <a:latin typeface="Arial"/>
            </a:endParaRPr>
          </a:p>
        </p:txBody>
      </p:sp>
      <p:sp>
        <p:nvSpPr>
          <p:cNvPr id="392" name="TextShape 3"/>
          <p:cNvSpPr txBox="1"/>
          <p:nvPr/>
        </p:nvSpPr>
        <p:spPr>
          <a:xfrm>
            <a:off x="7752960" y="2392200"/>
            <a:ext cx="3917880" cy="487440"/>
          </a:xfrm>
          <a:prstGeom prst="rect">
            <a:avLst/>
          </a:prstGeom>
          <a:noFill/>
          <a:ln w="0">
            <a:noFill/>
          </a:ln>
        </p:spPr>
        <p:txBody>
          <a:bodyPr lIns="0" rIns="0" tIns="0" bIns="0">
            <a:noAutofit/>
          </a:bodyPr>
          <a:p>
            <a:pPr indent="-324000">
              <a:lnSpc>
                <a:spcPct val="100000"/>
              </a:lnSpc>
              <a:spcBef>
                <a:spcPts val="201"/>
              </a:spcBef>
              <a:tabLst>
                <a:tab algn="l" pos="0"/>
              </a:tabLst>
            </a:pPr>
            <a:r>
              <a:rPr b="0" lang="ca-ES" sz="1000" spc="-1" strike="noStrike">
                <a:solidFill>
                  <a:srgbClr val="000000"/>
                </a:solidFill>
                <a:latin typeface="Arial"/>
              </a:rPr>
              <a:t> </a:t>
            </a:r>
            <a:endParaRPr b="0" lang="ca-ES" sz="1000" spc="-1" strike="noStrike">
              <a:solidFill>
                <a:srgbClr val="000000"/>
              </a:solidFill>
              <a:latin typeface="Arial"/>
            </a:endParaRPr>
          </a:p>
          <a:p>
            <a:pPr indent="-324000">
              <a:lnSpc>
                <a:spcPct val="100000"/>
              </a:lnSpc>
              <a:spcBef>
                <a:spcPts val="201"/>
              </a:spcBef>
              <a:tabLst>
                <a:tab algn="l" pos="0"/>
              </a:tabLst>
            </a:pPr>
            <a:r>
              <a:rPr b="0" lang="ca-ES" sz="1000" spc="-1" strike="noStrike">
                <a:solidFill>
                  <a:srgbClr val="000000"/>
                </a:solidFill>
                <a:latin typeface="Arial"/>
              </a:rPr>
              <a:t>Barcelona Activa, en colaboración con el Centro de reempresa de Cataluña, ofrece un servicio para facilitar la transmisión de actividades empresariales viables y en funcionamiento, para que sean adquiridas por personas u otras empresas que quieran continuar con el negocio.</a:t>
            </a:r>
            <a:endParaRPr b="0" lang="ca-ES" sz="1000" spc="-1" strike="noStrike">
              <a:solidFill>
                <a:srgbClr val="000000"/>
              </a:solidFill>
              <a:latin typeface="Arial"/>
            </a:endParaRPr>
          </a:p>
          <a:p>
            <a:pPr indent="-324000">
              <a:lnSpc>
                <a:spcPct val="100000"/>
              </a:lnSpc>
              <a:spcBef>
                <a:spcPts val="201"/>
              </a:spcBef>
              <a:tabLst>
                <a:tab algn="l" pos="0"/>
              </a:tabLst>
            </a:pPr>
            <a:r>
              <a:rPr b="0" lang="ca-ES" sz="1000" spc="-1" strike="noStrike">
                <a:solidFill>
                  <a:srgbClr val="000000"/>
                </a:solidFill>
                <a:latin typeface="Arial"/>
              </a:rPr>
              <a:t> </a:t>
            </a:r>
            <a:endParaRPr b="0" lang="ca-ES" sz="1000" spc="-1" strike="noStrike">
              <a:solidFill>
                <a:srgbClr val="000000"/>
              </a:solidFill>
              <a:latin typeface="Arial"/>
            </a:endParaRPr>
          </a:p>
          <a:p>
            <a:pPr indent="-324000">
              <a:lnSpc>
                <a:spcPct val="100000"/>
              </a:lnSpc>
              <a:spcBef>
                <a:spcPts val="201"/>
              </a:spcBef>
              <a:tabLst>
                <a:tab algn="l" pos="0"/>
              </a:tabLst>
            </a:pPr>
            <a:r>
              <a:rPr b="1" lang="ca-ES" sz="1000" spc="-1" strike="noStrike">
                <a:solidFill>
                  <a:srgbClr val="000000"/>
                </a:solidFill>
                <a:latin typeface="Arial"/>
              </a:rPr>
              <a:t>Contacta</a:t>
            </a:r>
            <a:r>
              <a:rPr b="0" lang="ca-ES" sz="1000" spc="-1" strike="noStrike">
                <a:solidFill>
                  <a:srgbClr val="000000"/>
                </a:solidFill>
                <a:latin typeface="Arial"/>
              </a:rPr>
              <a:t> con el servicio para informarte y ser acompañado.</a:t>
            </a:r>
            <a:endParaRPr b="0" lang="ca-ES" sz="1000" spc="-1" strike="noStrike">
              <a:solidFill>
                <a:srgbClr val="000000"/>
              </a:solidFill>
              <a:latin typeface="Arial"/>
            </a:endParaRPr>
          </a:p>
          <a:p>
            <a:pPr indent="-324000">
              <a:lnSpc>
                <a:spcPct val="100000"/>
              </a:lnSpc>
              <a:spcBef>
                <a:spcPts val="201"/>
              </a:spcBef>
              <a:tabLst>
                <a:tab algn="l" pos="0"/>
              </a:tabLst>
            </a:pPr>
            <a:r>
              <a:rPr b="1" lang="ca-ES" sz="1000" spc="-1" strike="noStrike">
                <a:solidFill>
                  <a:srgbClr val="000000"/>
                </a:solidFill>
                <a:latin typeface="Arial"/>
              </a:rPr>
              <a:t>Anúnciate </a:t>
            </a:r>
            <a:r>
              <a:rPr b="0" lang="ca-ES" sz="1000" spc="-1" strike="noStrike">
                <a:solidFill>
                  <a:srgbClr val="000000"/>
                </a:solidFill>
                <a:latin typeface="Arial"/>
              </a:rPr>
              <a:t>y publicarán tu anuncio de reempreneduria</a:t>
            </a:r>
            <a:r>
              <a:rPr b="0" lang="ca-ES" sz="1000" spc="-1" strike="noStrike">
                <a:solidFill>
                  <a:srgbClr val="000000"/>
                </a:solidFill>
                <a:latin typeface="Arial"/>
              </a:rPr>
              <a:t>	</a:t>
            </a:r>
            <a:endParaRPr b="0" lang="ca-ES" sz="1000" spc="-1" strike="noStrike">
              <a:solidFill>
                <a:srgbClr val="000000"/>
              </a:solidFill>
              <a:latin typeface="Arial"/>
            </a:endParaRPr>
          </a:p>
          <a:p>
            <a:pPr indent="-324000">
              <a:lnSpc>
                <a:spcPct val="100000"/>
              </a:lnSpc>
              <a:spcBef>
                <a:spcPts val="201"/>
              </a:spcBef>
              <a:tabLst>
                <a:tab algn="l" pos="0"/>
              </a:tabLst>
            </a:pPr>
            <a:r>
              <a:rPr b="1" lang="ca-ES" sz="1000" spc="-1" strike="noStrike">
                <a:solidFill>
                  <a:srgbClr val="000000"/>
                </a:solidFill>
                <a:latin typeface="Arial"/>
              </a:rPr>
              <a:t>Entrevístate</a:t>
            </a:r>
            <a:r>
              <a:rPr b="0" lang="ca-ES" sz="1000" spc="-1" strike="noStrike">
                <a:solidFill>
                  <a:srgbClr val="000000"/>
                </a:solidFill>
                <a:latin typeface="Arial"/>
              </a:rPr>
              <a:t> con diferentes empresas y negocios</a:t>
            </a:r>
            <a:endParaRPr b="0" lang="ca-ES" sz="1000" spc="-1" strike="noStrike">
              <a:solidFill>
                <a:srgbClr val="000000"/>
              </a:solidFill>
              <a:latin typeface="Arial"/>
            </a:endParaRPr>
          </a:p>
          <a:p>
            <a:pPr indent="-324000">
              <a:lnSpc>
                <a:spcPct val="100000"/>
              </a:lnSpc>
              <a:spcBef>
                <a:spcPts val="201"/>
              </a:spcBef>
              <a:tabLst>
                <a:tab algn="l" pos="0"/>
              </a:tabLst>
            </a:pPr>
            <a:r>
              <a:rPr b="1" lang="ca-ES" sz="1000" spc="-1" strike="noStrike">
                <a:solidFill>
                  <a:srgbClr val="000000"/>
                </a:solidFill>
                <a:latin typeface="Arial"/>
              </a:rPr>
              <a:t>Acuerda</a:t>
            </a:r>
            <a:r>
              <a:rPr b="0" lang="ca-ES" sz="1000" spc="-1" strike="noStrike">
                <a:solidFill>
                  <a:srgbClr val="000000"/>
                </a:solidFill>
                <a:latin typeface="Arial"/>
              </a:rPr>
              <a:t>, te ayudamos en todas las fases del proceso de tranmisión</a:t>
            </a:r>
            <a:endParaRPr b="0" lang="ca-ES" sz="1000" spc="-1" strike="noStrike">
              <a:solidFill>
                <a:srgbClr val="000000"/>
              </a:solidFill>
              <a:latin typeface="Arial"/>
            </a:endParaRPr>
          </a:p>
          <a:p>
            <a:pPr indent="-324000">
              <a:lnSpc>
                <a:spcPct val="100000"/>
              </a:lnSpc>
              <a:spcBef>
                <a:spcPts val="201"/>
              </a:spcBef>
              <a:tabLst>
                <a:tab algn="l" pos="0"/>
              </a:tabLst>
            </a:pPr>
            <a:r>
              <a:rPr b="1" lang="ca-ES" sz="1000" spc="-1" strike="noStrike">
                <a:solidFill>
                  <a:srgbClr val="000000"/>
                </a:solidFill>
                <a:latin typeface="Arial"/>
              </a:rPr>
              <a:t>Acompañamiento</a:t>
            </a:r>
            <a:r>
              <a:rPr b="0" lang="ca-ES" sz="1000" spc="-1" strike="noStrike">
                <a:solidFill>
                  <a:srgbClr val="000000"/>
                </a:solidFill>
                <a:latin typeface="Arial"/>
              </a:rPr>
              <a:t> durante los primeros ¡6 meses!</a:t>
            </a:r>
            <a:endParaRPr b="0" lang="ca-ES" sz="1000" spc="-1" strike="noStrike">
              <a:solidFill>
                <a:srgbClr val="000000"/>
              </a:solidFill>
              <a:latin typeface="Arial"/>
            </a:endParaRPr>
          </a:p>
          <a:p>
            <a:pPr indent="-324000">
              <a:lnSpc>
                <a:spcPct val="100000"/>
              </a:lnSpc>
              <a:spcBef>
                <a:spcPts val="201"/>
              </a:spcBef>
              <a:tabLst>
                <a:tab algn="l" pos="0"/>
              </a:tabLst>
            </a:pPr>
            <a:r>
              <a:rPr b="0" lang="ca-ES" sz="1000" spc="-1" strike="noStrike">
                <a:solidFill>
                  <a:srgbClr val="000000"/>
                </a:solidFill>
                <a:latin typeface="Arial"/>
              </a:rPr>
              <a:t> </a:t>
            </a:r>
            <a:endParaRPr b="0" lang="ca-ES" sz="1000" spc="-1" strike="noStrike">
              <a:solidFill>
                <a:srgbClr val="000000"/>
              </a:solidFill>
              <a:latin typeface="Arial"/>
            </a:endParaRPr>
          </a:p>
          <a:p>
            <a:pPr indent="-324000">
              <a:lnSpc>
                <a:spcPct val="100000"/>
              </a:lnSpc>
              <a:spcBef>
                <a:spcPts val="201"/>
              </a:spcBef>
              <a:tabLst>
                <a:tab algn="l" pos="0"/>
              </a:tabLst>
            </a:pPr>
            <a:r>
              <a:rPr b="0" lang="ca-ES" sz="1000" spc="-1" strike="noStrike">
                <a:solidFill>
                  <a:srgbClr val="000000"/>
                </a:solidFill>
                <a:latin typeface="Arial"/>
              </a:rPr>
              <a:t>MÁS INFORMACIÓN EN:</a:t>
            </a:r>
            <a:endParaRPr b="0" lang="ca-ES" sz="1000" spc="-1" strike="noStrike">
              <a:solidFill>
                <a:srgbClr val="000000"/>
              </a:solidFill>
              <a:latin typeface="Arial"/>
            </a:endParaRPr>
          </a:p>
          <a:p>
            <a:pPr indent="-324000">
              <a:lnSpc>
                <a:spcPct val="100000"/>
              </a:lnSpc>
              <a:spcBef>
                <a:spcPts val="201"/>
              </a:spcBef>
              <a:tabLst>
                <a:tab algn="l" pos="0"/>
              </a:tabLst>
            </a:pPr>
            <a:r>
              <a:rPr b="0" lang="ca-ES" sz="1000" spc="-1" strike="noStrike">
                <a:solidFill>
                  <a:srgbClr val="000000"/>
                </a:solidFill>
                <a:latin typeface="Arial"/>
              </a:rPr>
              <a:t>https://empreses.barcelonactiva.cat/transmissio-empresarial</a:t>
            </a:r>
            <a:endParaRPr b="0" lang="ca-ES" sz="1000" spc="-1" strike="noStrike">
              <a:solidFill>
                <a:srgbClr val="000000"/>
              </a:solidFill>
              <a:latin typeface="Arial"/>
            </a:endParaRPr>
          </a:p>
          <a:p>
            <a:pPr indent="-324000">
              <a:lnSpc>
                <a:spcPct val="100000"/>
              </a:lnSpc>
              <a:spcBef>
                <a:spcPts val="201"/>
              </a:spcBef>
              <a:tabLst>
                <a:tab algn="l" pos="0"/>
              </a:tabLst>
            </a:pPr>
            <a:r>
              <a:rPr b="0" lang="ca-ES" sz="1000" spc="-1" strike="noStrike">
                <a:solidFill>
                  <a:srgbClr val="000000"/>
                </a:solidFill>
                <a:latin typeface="Arial"/>
              </a:rPr>
              <a:t> </a:t>
            </a:r>
            <a:endParaRPr b="0" lang="ca-ES" sz="1000" spc="-1" strike="noStrike">
              <a:solidFill>
                <a:srgbClr val="000000"/>
              </a:solidFill>
              <a:latin typeface="Arial"/>
            </a:endParaRPr>
          </a:p>
          <a:p>
            <a:pPr indent="-324000">
              <a:lnSpc>
                <a:spcPct val="100000"/>
              </a:lnSpc>
              <a:spcBef>
                <a:spcPts val="201"/>
              </a:spcBef>
              <a:tabLst>
                <a:tab algn="l" pos="0"/>
              </a:tabLst>
            </a:pPr>
            <a:r>
              <a:rPr b="0" lang="ca-ES" sz="1000" spc="-1" strike="noStrike">
                <a:solidFill>
                  <a:srgbClr val="000000"/>
                </a:solidFill>
                <a:latin typeface="Arial"/>
              </a:rPr>
              <a:t>Correo de contacto: transmissio@barcelonactiva.cat</a:t>
            </a:r>
            <a:endParaRPr b="0" lang="ca-ES" sz="1000" spc="-1" strike="noStrike">
              <a:solidFill>
                <a:srgbClr val="000000"/>
              </a:solidFill>
              <a:latin typeface="Arial"/>
            </a:endParaRPr>
          </a:p>
          <a:p>
            <a:pPr indent="-324000">
              <a:lnSpc>
                <a:spcPct val="100000"/>
              </a:lnSpc>
              <a:spcBef>
                <a:spcPts val="201"/>
              </a:spcBef>
              <a:tabLst>
                <a:tab algn="l" pos="0"/>
              </a:tabLst>
            </a:pPr>
            <a:r>
              <a:rPr b="0" lang="ca-ES" sz="1000" spc="-1" strike="noStrike">
                <a:solidFill>
                  <a:srgbClr val="000000"/>
                </a:solidFill>
                <a:latin typeface="Arial"/>
              </a:rPr>
              <a:t> </a:t>
            </a:r>
            <a:endParaRPr b="0" lang="ca-ES" sz="1000" spc="-1" strike="noStrike">
              <a:solidFill>
                <a:srgbClr val="000000"/>
              </a:solidFill>
              <a:latin typeface="Arial"/>
            </a:endParaRPr>
          </a:p>
          <a:p>
            <a:pPr indent="-324000">
              <a:lnSpc>
                <a:spcPct val="100000"/>
              </a:lnSpc>
              <a:spcBef>
                <a:spcPts val="201"/>
              </a:spcBef>
              <a:tabLst>
                <a:tab algn="l" pos="0"/>
              </a:tabLst>
            </a:pPr>
            <a:r>
              <a:rPr b="0" lang="ca-ES" sz="1000" spc="-1" strike="noStrike">
                <a:solidFill>
                  <a:srgbClr val="000000"/>
                </a:solidFill>
                <a:latin typeface="Arial"/>
              </a:rPr>
              <a:t> </a:t>
            </a:r>
            <a:endParaRPr b="0" lang="ca-ES" sz="1000" spc="-1" strike="noStrike">
              <a:solidFill>
                <a:srgbClr val="000000"/>
              </a:solidFill>
              <a:latin typeface="Arial"/>
            </a:endParaRPr>
          </a:p>
        </p:txBody>
      </p:sp>
      <p:pic>
        <p:nvPicPr>
          <p:cNvPr id="393" name="Marcador de posición de imagen 7" descr=""/>
          <p:cNvPicPr/>
          <p:nvPr/>
        </p:nvPicPr>
        <p:blipFill>
          <a:blip r:embed="rId1"/>
          <a:srcRect l="3399" t="0" r="3399" b="0"/>
          <a:stretch/>
        </p:blipFill>
        <p:spPr>
          <a:xfrm>
            <a:off x="0" y="1716480"/>
            <a:ext cx="3038040" cy="47854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TextShape 1"/>
          <p:cNvSpPr txBox="1"/>
          <p:nvPr/>
        </p:nvSpPr>
        <p:spPr>
          <a:xfrm>
            <a:off x="603720" y="848880"/>
            <a:ext cx="8139960" cy="695880"/>
          </a:xfrm>
          <a:prstGeom prst="rect">
            <a:avLst/>
          </a:prstGeom>
          <a:noFill/>
          <a:ln w="0">
            <a:noFill/>
          </a:ln>
        </p:spPr>
        <p:txBody>
          <a:bodyPr lIns="0" rIns="0" tIns="0" bIns="0">
            <a:noAutofit/>
          </a:bodyPr>
          <a:p>
            <a:pPr>
              <a:lnSpc>
                <a:spcPct val="100000"/>
              </a:lnSpc>
            </a:pPr>
            <a:r>
              <a:rPr b="1" lang="ca-ES" sz="3600" spc="-1" strike="noStrike">
                <a:solidFill>
                  <a:srgbClr val="000000"/>
                </a:solidFill>
                <a:latin typeface="AkkuratStd"/>
              </a:rPr>
              <a:t>3. Planificación</a:t>
            </a:r>
            <a:br/>
            <a:endParaRPr b="0" lang="ca-ES" sz="3600" spc="-1" strike="noStrike">
              <a:solidFill>
                <a:srgbClr val="000000"/>
              </a:solidFill>
              <a:latin typeface="Arial"/>
            </a:endParaRPr>
          </a:p>
        </p:txBody>
      </p:sp>
      <p:sp>
        <p:nvSpPr>
          <p:cNvPr id="395" name="TextShape 2"/>
          <p:cNvSpPr txBox="1"/>
          <p:nvPr/>
        </p:nvSpPr>
        <p:spPr>
          <a:xfrm>
            <a:off x="795600" y="2242440"/>
            <a:ext cx="5326200" cy="1538640"/>
          </a:xfrm>
          <a:prstGeom prst="rect">
            <a:avLst/>
          </a:prstGeom>
          <a:noFill/>
          <a:ln w="0">
            <a:noFill/>
          </a:ln>
        </p:spPr>
        <p:txBody>
          <a:bodyPr lIns="0" rIns="0" tIns="0" bIns="0">
            <a:noAutofit/>
          </a:bodyPr>
          <a:p>
            <a:pPr marL="285840" indent="-285480">
              <a:lnSpc>
                <a:spcPct val="100000"/>
              </a:lnSpc>
              <a:spcBef>
                <a:spcPts val="360"/>
              </a:spcBef>
              <a:spcAft>
                <a:spcPts val="1199"/>
              </a:spcAft>
              <a:buClr>
                <a:srgbClr val="000000"/>
              </a:buClr>
              <a:buFont typeface="Arial"/>
              <a:buChar char="•"/>
            </a:pPr>
            <a:r>
              <a:rPr b="0" lang="es-ES" sz="1800" spc="-1" strike="noStrike">
                <a:solidFill>
                  <a:srgbClr val="000000"/>
                </a:solidFill>
                <a:latin typeface="Akkurat-Light"/>
              </a:rPr>
              <a:t>¿Qué es un plan de empresa?</a:t>
            </a:r>
            <a:endParaRPr b="0" lang="ca-ES" sz="1800" spc="-1" strike="noStrike">
              <a:solidFill>
                <a:srgbClr val="000000"/>
              </a:solidFill>
              <a:latin typeface="Arial"/>
            </a:endParaRPr>
          </a:p>
          <a:p>
            <a:pPr marL="285840" indent="-285480">
              <a:lnSpc>
                <a:spcPct val="100000"/>
              </a:lnSpc>
              <a:spcBef>
                <a:spcPts val="360"/>
              </a:spcBef>
              <a:spcAft>
                <a:spcPts val="1199"/>
              </a:spcAft>
              <a:buClr>
                <a:srgbClr val="000000"/>
              </a:buClr>
              <a:buFont typeface="Arial"/>
              <a:buChar char="•"/>
            </a:pPr>
            <a:r>
              <a:rPr b="0" lang="es-ES" sz="1800" spc="-1" strike="noStrike">
                <a:solidFill>
                  <a:srgbClr val="000000"/>
                </a:solidFill>
                <a:latin typeface="Akkurat-Light"/>
              </a:rPr>
              <a:t>¿Utilidad interna y externa?</a:t>
            </a:r>
            <a:endParaRPr b="0" lang="ca-ES" sz="1800" spc="-1" strike="noStrike">
              <a:solidFill>
                <a:srgbClr val="000000"/>
              </a:solidFill>
              <a:latin typeface="Arial"/>
            </a:endParaRPr>
          </a:p>
          <a:p>
            <a:pPr marL="285840" indent="-285480">
              <a:lnSpc>
                <a:spcPct val="100000"/>
              </a:lnSpc>
              <a:spcBef>
                <a:spcPts val="360"/>
              </a:spcBef>
              <a:spcAft>
                <a:spcPts val="1199"/>
              </a:spcAft>
              <a:buClr>
                <a:srgbClr val="000000"/>
              </a:buClr>
              <a:buFont typeface="Arial"/>
              <a:buChar char="•"/>
            </a:pPr>
            <a:r>
              <a:rPr b="0" lang="es-ES" sz="1800" spc="-1" strike="noStrike">
                <a:solidFill>
                  <a:srgbClr val="000000"/>
                </a:solidFill>
                <a:latin typeface="Akkurat-Light"/>
              </a:rPr>
              <a:t>Necesito un plan de acción</a:t>
            </a:r>
            <a:endParaRPr b="0" lang="ca-ES" sz="1800" spc="-1" strike="noStrike">
              <a:solidFill>
                <a:srgbClr val="000000"/>
              </a:solidFill>
              <a:latin typeface="Arial"/>
            </a:endParaRPr>
          </a:p>
          <a:p>
            <a:pPr>
              <a:lnSpc>
                <a:spcPct val="100000"/>
              </a:lnSpc>
              <a:spcBef>
                <a:spcPts val="201"/>
              </a:spcBef>
              <a:tabLst>
                <a:tab algn="l" pos="0"/>
              </a:tabLst>
            </a:pPr>
            <a:endParaRPr b="0" lang="ca-ES" sz="1800" spc="-1" strike="noStrike">
              <a:solidFill>
                <a:srgbClr val="000000"/>
              </a:solidFill>
              <a:latin typeface="Arial"/>
            </a:endParaRPr>
          </a:p>
        </p:txBody>
      </p:sp>
      <p:pic>
        <p:nvPicPr>
          <p:cNvPr id="396" name="Marcador de posición de imagen 5" descr=""/>
          <p:cNvPicPr/>
          <p:nvPr/>
        </p:nvPicPr>
        <p:blipFill>
          <a:blip r:embed="rId1"/>
          <a:stretch/>
        </p:blipFill>
        <p:spPr>
          <a:xfrm>
            <a:off x="9153360" y="1716480"/>
            <a:ext cx="3038040" cy="4785480"/>
          </a:xfrm>
          <a:prstGeom prst="rect">
            <a:avLst/>
          </a:prstGeom>
          <a:ln w="0">
            <a:noFill/>
          </a:ln>
        </p:spPr>
      </p:pic>
      <p:sp>
        <p:nvSpPr>
          <p:cNvPr id="397" name="CustomShape 3"/>
          <p:cNvSpPr/>
          <p:nvPr/>
        </p:nvSpPr>
        <p:spPr>
          <a:xfrm rot="16200000">
            <a:off x="8729280" y="3372120"/>
            <a:ext cx="6857640" cy="11376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98" name="CustomShape 4"/>
          <p:cNvSpPr/>
          <p:nvPr/>
        </p:nvSpPr>
        <p:spPr>
          <a:xfrm>
            <a:off x="-47520" y="6764400"/>
            <a:ext cx="12286800" cy="853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99" name="Imagen 2" descr=""/>
          <p:cNvPicPr/>
          <p:nvPr/>
        </p:nvPicPr>
        <p:blipFill>
          <a:blip r:embed="rId2">
            <a:alphaModFix amt="50000"/>
          </a:blip>
          <a:stretch/>
        </p:blipFill>
        <p:spPr>
          <a:xfrm>
            <a:off x="6331320" y="552960"/>
            <a:ext cx="1689120" cy="1689120"/>
          </a:xfrm>
          <a:prstGeom prst="rect">
            <a:avLst/>
          </a:prstGeom>
          <a:ln w="0">
            <a:noFill/>
          </a:ln>
        </p:spPr>
      </p:pic>
      <p:pic>
        <p:nvPicPr>
          <p:cNvPr id="400" name="Imagen 3" descr=""/>
          <p:cNvPicPr/>
          <p:nvPr/>
        </p:nvPicPr>
        <p:blipFill>
          <a:blip r:embed="rId3"/>
          <a:stretch/>
        </p:blipFill>
        <p:spPr>
          <a:xfrm>
            <a:off x="8577000" y="7920"/>
            <a:ext cx="3524040" cy="67561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TextShape 1"/>
          <p:cNvSpPr txBox="1"/>
          <p:nvPr/>
        </p:nvSpPr>
        <p:spPr>
          <a:xfrm>
            <a:off x="532080" y="263160"/>
            <a:ext cx="8139960" cy="695880"/>
          </a:xfrm>
          <a:prstGeom prst="rect">
            <a:avLst/>
          </a:prstGeom>
          <a:noFill/>
          <a:ln w="0">
            <a:noFill/>
          </a:ln>
        </p:spPr>
        <p:txBody>
          <a:bodyPr lIns="0" rIns="0" tIns="0" bIns="0">
            <a:noAutofit/>
          </a:bodyPr>
          <a:p>
            <a:pPr>
              <a:lnSpc>
                <a:spcPct val="100000"/>
              </a:lnSpc>
            </a:pPr>
            <a:r>
              <a:rPr b="1" lang="ca-ES" sz="3600" spc="-1" strike="noStrike">
                <a:solidFill>
                  <a:srgbClr val="000000"/>
                </a:solidFill>
                <a:latin typeface="AkkuratStd"/>
              </a:rPr>
              <a:t>3. Planificación</a:t>
            </a:r>
            <a:endParaRPr b="0" lang="ca-ES" sz="3600" spc="-1" strike="noStrike">
              <a:solidFill>
                <a:srgbClr val="000000"/>
              </a:solidFill>
              <a:latin typeface="Arial"/>
            </a:endParaRPr>
          </a:p>
        </p:txBody>
      </p:sp>
      <p:sp>
        <p:nvSpPr>
          <p:cNvPr id="402" name="CustomShape 2"/>
          <p:cNvSpPr/>
          <p:nvPr/>
        </p:nvSpPr>
        <p:spPr>
          <a:xfrm rot="16200000">
            <a:off x="-3352680" y="3339720"/>
            <a:ext cx="6857640" cy="151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03" name="CustomShape 3"/>
          <p:cNvSpPr/>
          <p:nvPr/>
        </p:nvSpPr>
        <p:spPr>
          <a:xfrm>
            <a:off x="2160" y="6764400"/>
            <a:ext cx="12189600" cy="79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04" name="Imagen 21" descr=""/>
          <p:cNvPicPr/>
          <p:nvPr/>
        </p:nvPicPr>
        <p:blipFill>
          <a:blip r:embed="rId1">
            <a:alphaModFix amt="50000"/>
          </a:blip>
          <a:stretch/>
        </p:blipFill>
        <p:spPr>
          <a:xfrm>
            <a:off x="1098000" y="4296600"/>
            <a:ext cx="1689120" cy="1689120"/>
          </a:xfrm>
          <a:prstGeom prst="rect">
            <a:avLst/>
          </a:prstGeom>
          <a:ln w="0">
            <a:noFill/>
          </a:ln>
        </p:spPr>
      </p:pic>
      <p:sp>
        <p:nvSpPr>
          <p:cNvPr id="405" name="CustomShape 4"/>
          <p:cNvSpPr/>
          <p:nvPr/>
        </p:nvSpPr>
        <p:spPr>
          <a:xfrm>
            <a:off x="4023360" y="1968480"/>
            <a:ext cx="2174760" cy="810360"/>
          </a:xfrm>
          <a:prstGeom prst="rect">
            <a:avLst/>
          </a:prstGeom>
          <a:solidFill>
            <a:srgbClr val="004b72"/>
          </a:solidFill>
          <a:ln w="0">
            <a:noFill/>
          </a:ln>
        </p:spPr>
        <p:style>
          <a:lnRef idx="0"/>
          <a:fillRef idx="0"/>
          <a:effectRef idx="0"/>
          <a:fontRef idx="minor"/>
        </p:style>
        <p:txBody>
          <a:bodyPr lIns="0" rIns="0" tIns="0" bIns="0" anchor="ctr">
            <a:noAutofit/>
          </a:bodyPr>
          <a:p>
            <a:pPr algn="ctr">
              <a:lnSpc>
                <a:spcPts val="2401"/>
              </a:lnSpc>
              <a:spcAft>
                <a:spcPts val="601"/>
              </a:spcAft>
            </a:pPr>
            <a:r>
              <a:rPr b="1" i="1" lang="es-ES" sz="2400" spc="-1" strike="noStrike">
                <a:solidFill>
                  <a:srgbClr val="ffffff"/>
                </a:solidFill>
                <a:latin typeface="AkkuratStd"/>
              </a:rPr>
              <a:t>Marketing</a:t>
            </a:r>
            <a:r>
              <a:rPr b="1" lang="es-ES" sz="2400" spc="-1" strike="noStrike">
                <a:solidFill>
                  <a:srgbClr val="ffffff"/>
                </a:solidFill>
                <a:latin typeface="AkkuratStd"/>
              </a:rPr>
              <a:t> y ventas</a:t>
            </a:r>
            <a:endParaRPr b="0" lang="ca-ES" sz="2400" spc="-1" strike="noStrike">
              <a:latin typeface="Arial"/>
            </a:endParaRPr>
          </a:p>
        </p:txBody>
      </p:sp>
      <p:sp>
        <p:nvSpPr>
          <p:cNvPr id="406" name="CustomShape 5"/>
          <p:cNvSpPr/>
          <p:nvPr/>
        </p:nvSpPr>
        <p:spPr>
          <a:xfrm>
            <a:off x="6471000" y="1968480"/>
            <a:ext cx="2174760" cy="810360"/>
          </a:xfrm>
          <a:prstGeom prst="rect">
            <a:avLst/>
          </a:prstGeom>
          <a:solidFill>
            <a:srgbClr val="004b72"/>
          </a:solidFill>
          <a:ln w="0">
            <a:noFill/>
          </a:ln>
        </p:spPr>
        <p:style>
          <a:lnRef idx="0"/>
          <a:fillRef idx="0"/>
          <a:effectRef idx="0"/>
          <a:fontRef idx="minor"/>
        </p:style>
        <p:txBody>
          <a:bodyPr lIns="0" rIns="0" tIns="0" bIns="0" anchor="ctr">
            <a:noAutofit/>
          </a:bodyPr>
          <a:p>
            <a:pPr algn="ctr">
              <a:lnSpc>
                <a:spcPts val="2401"/>
              </a:lnSpc>
              <a:spcAft>
                <a:spcPts val="601"/>
              </a:spcAft>
            </a:pPr>
            <a:r>
              <a:rPr b="1" lang="es-ES" sz="2400" spc="-1" strike="noStrike">
                <a:solidFill>
                  <a:srgbClr val="ffffff"/>
                </a:solidFill>
                <a:latin typeface="AkkuratStd"/>
              </a:rPr>
              <a:t>Organización</a:t>
            </a:r>
            <a:endParaRPr b="0" lang="ca-ES" sz="2400" spc="-1" strike="noStrike">
              <a:latin typeface="Arial"/>
            </a:endParaRPr>
          </a:p>
        </p:txBody>
      </p:sp>
      <p:sp>
        <p:nvSpPr>
          <p:cNvPr id="407" name="CustomShape 6"/>
          <p:cNvSpPr/>
          <p:nvPr/>
        </p:nvSpPr>
        <p:spPr>
          <a:xfrm>
            <a:off x="8918640" y="1968480"/>
            <a:ext cx="2174760" cy="810360"/>
          </a:xfrm>
          <a:prstGeom prst="rect">
            <a:avLst/>
          </a:prstGeom>
          <a:solidFill>
            <a:srgbClr val="004b72"/>
          </a:solidFill>
          <a:ln w="0">
            <a:noFill/>
          </a:ln>
        </p:spPr>
        <p:style>
          <a:lnRef idx="0"/>
          <a:fillRef idx="0"/>
          <a:effectRef idx="0"/>
          <a:fontRef idx="minor"/>
        </p:style>
        <p:txBody>
          <a:bodyPr lIns="0" rIns="0" tIns="0" bIns="0" anchor="ctr">
            <a:noAutofit/>
          </a:bodyPr>
          <a:p>
            <a:pPr algn="ctr">
              <a:lnSpc>
                <a:spcPts val="2401"/>
              </a:lnSpc>
              <a:spcAft>
                <a:spcPts val="601"/>
              </a:spcAft>
            </a:pPr>
            <a:r>
              <a:rPr b="1" lang="es-ES" sz="2400" spc="-1" strike="noStrike">
                <a:solidFill>
                  <a:srgbClr val="ffffff"/>
                </a:solidFill>
                <a:latin typeface="AkkuratStd"/>
              </a:rPr>
              <a:t>Económico - Financiero</a:t>
            </a:r>
            <a:endParaRPr b="0" lang="ca-ES" sz="2400" spc="-1" strike="noStrike">
              <a:latin typeface="Arial"/>
            </a:endParaRPr>
          </a:p>
        </p:txBody>
      </p:sp>
      <p:sp>
        <p:nvSpPr>
          <p:cNvPr id="408" name="CustomShape 7"/>
          <p:cNvSpPr/>
          <p:nvPr/>
        </p:nvSpPr>
        <p:spPr>
          <a:xfrm>
            <a:off x="5305680" y="3023640"/>
            <a:ext cx="2174760" cy="810360"/>
          </a:xfrm>
          <a:prstGeom prst="rect">
            <a:avLst/>
          </a:prstGeom>
          <a:solidFill>
            <a:srgbClr val="004b72"/>
          </a:solidFill>
          <a:ln w="0">
            <a:noFill/>
          </a:ln>
        </p:spPr>
        <p:style>
          <a:lnRef idx="0"/>
          <a:fillRef idx="0"/>
          <a:effectRef idx="0"/>
          <a:fontRef idx="minor"/>
        </p:style>
        <p:txBody>
          <a:bodyPr lIns="0" rIns="0" tIns="0" bIns="0" anchor="ctr">
            <a:noAutofit/>
          </a:bodyPr>
          <a:p>
            <a:pPr algn="ctr">
              <a:lnSpc>
                <a:spcPts val="2401"/>
              </a:lnSpc>
              <a:spcAft>
                <a:spcPts val="601"/>
              </a:spcAft>
            </a:pPr>
            <a:r>
              <a:rPr b="1" lang="es-ES" sz="2400" spc="-1" strike="noStrike">
                <a:solidFill>
                  <a:srgbClr val="ffffff"/>
                </a:solidFill>
                <a:latin typeface="AkkuratStd"/>
              </a:rPr>
              <a:t>Producción</a:t>
            </a:r>
            <a:endParaRPr b="0" lang="ca-ES" sz="2400" spc="-1" strike="noStrike">
              <a:latin typeface="Arial"/>
            </a:endParaRPr>
          </a:p>
        </p:txBody>
      </p:sp>
      <p:sp>
        <p:nvSpPr>
          <p:cNvPr id="409" name="CustomShape 8"/>
          <p:cNvSpPr/>
          <p:nvPr/>
        </p:nvSpPr>
        <p:spPr>
          <a:xfrm>
            <a:off x="7753320" y="3023640"/>
            <a:ext cx="2174760" cy="810360"/>
          </a:xfrm>
          <a:prstGeom prst="rect">
            <a:avLst/>
          </a:prstGeom>
          <a:solidFill>
            <a:srgbClr val="004b72"/>
          </a:solidFill>
          <a:ln w="0">
            <a:noFill/>
          </a:ln>
        </p:spPr>
        <p:style>
          <a:lnRef idx="0"/>
          <a:fillRef idx="0"/>
          <a:effectRef idx="0"/>
          <a:fontRef idx="minor"/>
        </p:style>
        <p:txBody>
          <a:bodyPr lIns="0" rIns="0" tIns="0" bIns="0" anchor="ctr">
            <a:noAutofit/>
          </a:bodyPr>
          <a:p>
            <a:pPr algn="ctr">
              <a:lnSpc>
                <a:spcPts val="2401"/>
              </a:lnSpc>
              <a:spcAft>
                <a:spcPts val="601"/>
              </a:spcAft>
            </a:pPr>
            <a:r>
              <a:rPr b="1" lang="es-ES" sz="2400" spc="-1" strike="noStrike">
                <a:solidFill>
                  <a:srgbClr val="ffffff"/>
                </a:solidFill>
                <a:latin typeface="AkkuratStd"/>
              </a:rPr>
              <a:t>Legal y fiscal</a:t>
            </a:r>
            <a:endParaRPr b="0" lang="ca-ES" sz="2400" spc="-1" strike="noStrike">
              <a:latin typeface="Arial"/>
            </a:endParaRPr>
          </a:p>
        </p:txBody>
      </p:sp>
      <p:sp>
        <p:nvSpPr>
          <p:cNvPr id="410" name="CustomShape 9"/>
          <p:cNvSpPr/>
          <p:nvPr/>
        </p:nvSpPr>
        <p:spPr>
          <a:xfrm>
            <a:off x="7753320" y="4479120"/>
            <a:ext cx="3340080" cy="518400"/>
          </a:xfrm>
          <a:prstGeom prst="rect">
            <a:avLst/>
          </a:prstGeom>
          <a:solidFill>
            <a:srgbClr val="c7dbdb"/>
          </a:solidFill>
          <a:ln w="0">
            <a:noFill/>
          </a:ln>
        </p:spPr>
        <p:style>
          <a:lnRef idx="0"/>
          <a:fillRef idx="0"/>
          <a:effectRef idx="0"/>
          <a:fontRef idx="minor"/>
        </p:style>
        <p:txBody>
          <a:bodyPr lIns="0" rIns="0" tIns="0" bIns="0" anchor="ctr">
            <a:noAutofit/>
          </a:bodyPr>
          <a:p>
            <a:pPr algn="ctr">
              <a:lnSpc>
                <a:spcPts val="2401"/>
              </a:lnSpc>
              <a:spcAft>
                <a:spcPts val="601"/>
              </a:spcAft>
            </a:pPr>
            <a:r>
              <a:rPr b="0" lang="es-ES" sz="2400" spc="-1" strike="noStrike">
                <a:solidFill>
                  <a:srgbClr val="004b72"/>
                </a:solidFill>
                <a:latin typeface="AkkuratStd"/>
              </a:rPr>
              <a:t>Ingresos y gastos</a:t>
            </a:r>
            <a:endParaRPr b="0" lang="ca-ES" sz="2400" spc="-1" strike="noStrike">
              <a:latin typeface="Arial"/>
            </a:endParaRPr>
          </a:p>
        </p:txBody>
      </p:sp>
      <p:sp>
        <p:nvSpPr>
          <p:cNvPr id="411" name="CustomShape 10"/>
          <p:cNvSpPr/>
          <p:nvPr/>
        </p:nvSpPr>
        <p:spPr>
          <a:xfrm>
            <a:off x="7753320" y="5171760"/>
            <a:ext cx="3340080" cy="518400"/>
          </a:xfrm>
          <a:prstGeom prst="rect">
            <a:avLst/>
          </a:prstGeom>
          <a:solidFill>
            <a:srgbClr val="c7dbdb"/>
          </a:solidFill>
          <a:ln w="0">
            <a:noFill/>
          </a:ln>
        </p:spPr>
        <p:style>
          <a:lnRef idx="0"/>
          <a:fillRef idx="0"/>
          <a:effectRef idx="0"/>
          <a:fontRef idx="minor"/>
        </p:style>
        <p:txBody>
          <a:bodyPr lIns="0" rIns="0" tIns="0" bIns="0" anchor="ctr">
            <a:noAutofit/>
          </a:bodyPr>
          <a:p>
            <a:pPr algn="ctr">
              <a:lnSpc>
                <a:spcPts val="2401"/>
              </a:lnSpc>
              <a:spcAft>
                <a:spcPts val="601"/>
              </a:spcAft>
            </a:pPr>
            <a:r>
              <a:rPr b="0" lang="es-ES" sz="2400" spc="-1" strike="noStrike">
                <a:solidFill>
                  <a:srgbClr val="004b72"/>
                </a:solidFill>
                <a:latin typeface="AkkuratStd"/>
              </a:rPr>
              <a:t>Cobros y pagos</a:t>
            </a:r>
            <a:endParaRPr b="0" lang="ca-ES" sz="2400" spc="-1" strike="noStrike">
              <a:latin typeface="Arial"/>
            </a:endParaRPr>
          </a:p>
        </p:txBody>
      </p:sp>
      <p:sp>
        <p:nvSpPr>
          <p:cNvPr id="412" name="CustomShape 11"/>
          <p:cNvSpPr/>
          <p:nvPr/>
        </p:nvSpPr>
        <p:spPr>
          <a:xfrm>
            <a:off x="7753320" y="5864040"/>
            <a:ext cx="3340080" cy="518400"/>
          </a:xfrm>
          <a:prstGeom prst="rect">
            <a:avLst/>
          </a:prstGeom>
          <a:solidFill>
            <a:srgbClr val="c7dbdb"/>
          </a:solidFill>
          <a:ln w="0">
            <a:noFill/>
          </a:ln>
        </p:spPr>
        <p:style>
          <a:lnRef idx="0"/>
          <a:fillRef idx="0"/>
          <a:effectRef idx="0"/>
          <a:fontRef idx="minor"/>
        </p:style>
        <p:txBody>
          <a:bodyPr lIns="0" rIns="0" tIns="0" bIns="0" anchor="ctr">
            <a:noAutofit/>
          </a:bodyPr>
          <a:p>
            <a:pPr algn="ctr">
              <a:lnSpc>
                <a:spcPts val="2401"/>
              </a:lnSpc>
              <a:spcAft>
                <a:spcPts val="601"/>
              </a:spcAft>
            </a:pPr>
            <a:r>
              <a:rPr b="0" lang="es-ES" sz="2400" spc="-1" strike="noStrike">
                <a:solidFill>
                  <a:srgbClr val="004b72"/>
                </a:solidFill>
                <a:latin typeface="AkkuratStd"/>
              </a:rPr>
              <a:t>Previsiones y financiación</a:t>
            </a:r>
            <a:endParaRPr b="0" lang="ca-ES" sz="2400" spc="-1" strike="noStrike">
              <a:latin typeface="Arial"/>
            </a:endParaRPr>
          </a:p>
        </p:txBody>
      </p:sp>
      <p:sp>
        <p:nvSpPr>
          <p:cNvPr id="413" name="Line 12"/>
          <p:cNvSpPr/>
          <p:nvPr/>
        </p:nvSpPr>
        <p:spPr>
          <a:xfrm>
            <a:off x="11093760" y="1968480"/>
            <a:ext cx="0" cy="4414320"/>
          </a:xfrm>
          <a:prstGeom prst="line">
            <a:avLst/>
          </a:prstGeom>
          <a:ln w="12700">
            <a:solidFill>
              <a:srgbClr val="004b72"/>
            </a:solidFill>
            <a:miter/>
          </a:ln>
        </p:spPr>
        <p:style>
          <a:lnRef idx="2">
            <a:schemeClr val="accent1"/>
          </a:lnRef>
          <a:fillRef idx="0">
            <a:schemeClr val="accent1"/>
          </a:fillRef>
          <a:effectRef idx="1">
            <a:schemeClr val="accent1"/>
          </a:effectRef>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CustomShape 1"/>
          <p:cNvSpPr/>
          <p:nvPr/>
        </p:nvSpPr>
        <p:spPr>
          <a:xfrm>
            <a:off x="7480440" y="1911600"/>
            <a:ext cx="2889000" cy="436680"/>
          </a:xfrm>
          <a:prstGeom prst="rect">
            <a:avLst/>
          </a:prstGeom>
          <a:solidFill>
            <a:schemeClr val="bg1"/>
          </a:solidFill>
          <a:ln w="0">
            <a:noFill/>
          </a:ln>
        </p:spPr>
        <p:style>
          <a:lnRef idx="0"/>
          <a:fillRef idx="0"/>
          <a:effectRef idx="0"/>
          <a:fontRef idx="minor"/>
        </p:style>
      </p:sp>
      <p:sp>
        <p:nvSpPr>
          <p:cNvPr id="415" name="CustomShape 2"/>
          <p:cNvSpPr/>
          <p:nvPr/>
        </p:nvSpPr>
        <p:spPr>
          <a:xfrm>
            <a:off x="3462840" y="1911600"/>
            <a:ext cx="3471480" cy="436680"/>
          </a:xfrm>
          <a:prstGeom prst="rect">
            <a:avLst/>
          </a:prstGeom>
          <a:solidFill>
            <a:schemeClr val="bg1"/>
          </a:solidFill>
          <a:ln w="0">
            <a:noFill/>
          </a:ln>
        </p:spPr>
        <p:style>
          <a:lnRef idx="0"/>
          <a:fillRef idx="0"/>
          <a:effectRef idx="0"/>
          <a:fontRef idx="minor"/>
        </p:style>
      </p:sp>
      <p:sp>
        <p:nvSpPr>
          <p:cNvPr id="416" name="TextShape 3"/>
          <p:cNvSpPr txBox="1"/>
          <p:nvPr/>
        </p:nvSpPr>
        <p:spPr>
          <a:xfrm>
            <a:off x="0" y="-66600"/>
            <a:ext cx="12191760" cy="1796400"/>
          </a:xfrm>
          <a:prstGeom prst="rect">
            <a:avLst/>
          </a:prstGeom>
          <a:solidFill>
            <a:srgbClr val="000000"/>
          </a:solidFill>
          <a:ln w="0">
            <a:noFill/>
          </a:ln>
        </p:spPr>
        <p:txBody>
          <a:bodyPr lIns="0" rIns="0" tIns="0" bIns="0">
            <a:noAutofit/>
          </a:bodyPr>
          <a:p>
            <a:pPr>
              <a:lnSpc>
                <a:spcPct val="100000"/>
              </a:lnSpc>
            </a:pPr>
            <a:br/>
            <a:r>
              <a:rPr b="1" lang="ca-ES" sz="4400" spc="-1" strike="noStrike">
                <a:solidFill>
                  <a:srgbClr val="eab52c"/>
                </a:solidFill>
                <a:latin typeface="AkkuratStd"/>
              </a:rPr>
              <a:t>	</a:t>
            </a:r>
            <a:r>
              <a:rPr b="1" lang="ca-ES" sz="4400" spc="-1" strike="noStrike">
                <a:solidFill>
                  <a:srgbClr val="ffffff"/>
                </a:solidFill>
                <a:latin typeface="AkkuratStd"/>
              </a:rPr>
              <a:t>3. Planificación</a:t>
            </a:r>
            <a:br/>
            <a:br/>
            <a:r>
              <a:rPr b="0" lang="ca-ES" sz="4400" spc="-1" strike="noStrike">
                <a:solidFill>
                  <a:srgbClr val="ffffff"/>
                </a:solidFill>
                <a:highlight>
                  <a:srgbClr val="000000"/>
                </a:highlight>
                <a:latin typeface="Safiro SemiBold"/>
              </a:rPr>
              <a:t>    </a:t>
            </a:r>
            <a:endParaRPr b="0" lang="ca-ES" sz="4400" spc="-1" strike="noStrike">
              <a:solidFill>
                <a:srgbClr val="000000"/>
              </a:solidFill>
              <a:latin typeface="Arial"/>
            </a:endParaRPr>
          </a:p>
        </p:txBody>
      </p:sp>
      <p:sp>
        <p:nvSpPr>
          <p:cNvPr id="417" name="CustomShape 4"/>
          <p:cNvSpPr/>
          <p:nvPr/>
        </p:nvSpPr>
        <p:spPr>
          <a:xfrm>
            <a:off x="680040" y="1893600"/>
            <a:ext cx="2134440" cy="436680"/>
          </a:xfrm>
          <a:prstGeom prst="rect">
            <a:avLst/>
          </a:prstGeom>
          <a:solidFill>
            <a:schemeClr val="bg1"/>
          </a:solidFill>
          <a:ln w="0">
            <a:noFill/>
          </a:ln>
        </p:spPr>
        <p:style>
          <a:lnRef idx="0"/>
          <a:fillRef idx="0"/>
          <a:effectRef idx="0"/>
          <a:fontRef idx="minor"/>
        </p:style>
      </p:sp>
      <p:sp>
        <p:nvSpPr>
          <p:cNvPr id="418" name="CustomShape 5"/>
          <p:cNvSpPr/>
          <p:nvPr/>
        </p:nvSpPr>
        <p:spPr>
          <a:xfrm>
            <a:off x="0" y="6791400"/>
            <a:ext cx="12191760" cy="66240"/>
          </a:xfrm>
          <a:prstGeom prst="round1Rect">
            <a:avLst>
              <a:gd name="adj" fmla="val 16667"/>
            </a:avLst>
          </a:prstGeom>
          <a:solidFill>
            <a:srgbClr val="ff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19" name="CustomShape 6"/>
          <p:cNvSpPr/>
          <p:nvPr/>
        </p:nvSpPr>
        <p:spPr>
          <a:xfrm rot="16200000">
            <a:off x="-2520720" y="4251600"/>
            <a:ext cx="5127480" cy="85320"/>
          </a:xfrm>
          <a:prstGeom prst="flowChartProcess">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20" name="CustomShape 7"/>
          <p:cNvSpPr/>
          <p:nvPr/>
        </p:nvSpPr>
        <p:spPr>
          <a:xfrm>
            <a:off x="749880" y="1911600"/>
            <a:ext cx="2829600" cy="47088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400" spc="-1" strike="noStrike">
                <a:solidFill>
                  <a:srgbClr val="004b72"/>
                </a:solidFill>
                <a:latin typeface="AkkuratStd"/>
              </a:rPr>
              <a:t>Recursos</a:t>
            </a:r>
            <a:endParaRPr b="0" lang="ca-ES" sz="2400" spc="-1" strike="noStrike">
              <a:latin typeface="Arial"/>
            </a:endParaRPr>
          </a:p>
        </p:txBody>
      </p:sp>
      <p:sp>
        <p:nvSpPr>
          <p:cNvPr id="421" name="CustomShape 8"/>
          <p:cNvSpPr/>
          <p:nvPr/>
        </p:nvSpPr>
        <p:spPr>
          <a:xfrm>
            <a:off x="4125600" y="1952640"/>
            <a:ext cx="282960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400" spc="-1" strike="noStrike">
                <a:solidFill>
                  <a:srgbClr val="004b72"/>
                </a:solidFill>
                <a:latin typeface="AkkuratStd"/>
              </a:rPr>
              <a:t>Actividades</a:t>
            </a:r>
            <a:endParaRPr b="0" lang="ca-ES" sz="2400" spc="-1" strike="noStrike">
              <a:latin typeface="Arial"/>
            </a:endParaRPr>
          </a:p>
        </p:txBody>
      </p:sp>
      <p:sp>
        <p:nvSpPr>
          <p:cNvPr id="422" name="CustomShape 9"/>
          <p:cNvSpPr/>
          <p:nvPr/>
        </p:nvSpPr>
        <p:spPr>
          <a:xfrm>
            <a:off x="7539480" y="1968480"/>
            <a:ext cx="282960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400" spc="-1" strike="noStrike">
                <a:solidFill>
                  <a:srgbClr val="004b72"/>
                </a:solidFill>
                <a:latin typeface="AkkuratStd"/>
              </a:rPr>
              <a:t>Servicios</a:t>
            </a:r>
            <a:endParaRPr b="0" lang="ca-ES" sz="2400" spc="-1" strike="noStrike">
              <a:latin typeface="Arial"/>
            </a:endParaRPr>
          </a:p>
        </p:txBody>
      </p:sp>
      <p:sp>
        <p:nvSpPr>
          <p:cNvPr id="423" name="Line 10"/>
          <p:cNvSpPr/>
          <p:nvPr/>
        </p:nvSpPr>
        <p:spPr>
          <a:xfrm>
            <a:off x="669960" y="2442600"/>
            <a:ext cx="214488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424" name="Line 11"/>
          <p:cNvSpPr/>
          <p:nvPr/>
        </p:nvSpPr>
        <p:spPr>
          <a:xfrm>
            <a:off x="3462480" y="2442600"/>
            <a:ext cx="344880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425" name="Line 12"/>
          <p:cNvSpPr/>
          <p:nvPr/>
        </p:nvSpPr>
        <p:spPr>
          <a:xfrm>
            <a:off x="7527960" y="2442600"/>
            <a:ext cx="282996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pic>
        <p:nvPicPr>
          <p:cNvPr id="426" name="Imagen 49" descr=""/>
          <p:cNvPicPr/>
          <p:nvPr/>
        </p:nvPicPr>
        <p:blipFill>
          <a:blip r:embed="rId1"/>
          <a:stretch/>
        </p:blipFill>
        <p:spPr>
          <a:xfrm>
            <a:off x="85680" y="4089240"/>
            <a:ext cx="12106080" cy="2725920"/>
          </a:xfrm>
          <a:prstGeom prst="rect">
            <a:avLst/>
          </a:prstGeom>
          <a:ln w="0">
            <a:noFill/>
          </a:ln>
        </p:spPr>
      </p:pic>
      <p:pic>
        <p:nvPicPr>
          <p:cNvPr id="427" name="Imagen 50" descr=""/>
          <p:cNvPicPr/>
          <p:nvPr/>
        </p:nvPicPr>
        <p:blipFill>
          <a:blip r:embed="rId2">
            <a:alphaModFix amt="70000"/>
          </a:blip>
          <a:stretch/>
        </p:blipFill>
        <p:spPr>
          <a:xfrm>
            <a:off x="10092960" y="4544640"/>
            <a:ext cx="1843560" cy="1843560"/>
          </a:xfrm>
          <a:prstGeom prst="rect">
            <a:avLst/>
          </a:prstGeom>
          <a:ln w="0">
            <a:noFill/>
          </a:ln>
        </p:spPr>
      </p:pic>
      <p:sp>
        <p:nvSpPr>
          <p:cNvPr id="428" name="CustomShape 13"/>
          <p:cNvSpPr/>
          <p:nvPr/>
        </p:nvSpPr>
        <p:spPr>
          <a:xfrm>
            <a:off x="339480" y="2595960"/>
            <a:ext cx="2829600" cy="103896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Plan de empresa </a:t>
            </a:r>
            <a:r>
              <a:rPr b="0" i="1" lang="ca-ES" sz="1600" spc="-1" strike="noStrike">
                <a:solidFill>
                  <a:srgbClr val="000000"/>
                </a:solidFill>
                <a:latin typeface="Akkurat-Bold"/>
              </a:rPr>
              <a:t>online</a:t>
            </a:r>
            <a:endParaRPr b="0" lang="ca-ES" sz="1600" spc="-1" strike="noStrike">
              <a:latin typeface="Arial"/>
            </a:endParaRPr>
          </a:p>
        </p:txBody>
      </p:sp>
      <p:sp>
        <p:nvSpPr>
          <p:cNvPr id="429" name="CustomShape 14"/>
          <p:cNvSpPr/>
          <p:nvPr/>
        </p:nvSpPr>
        <p:spPr>
          <a:xfrm>
            <a:off x="3372840" y="2633760"/>
            <a:ext cx="3882240" cy="132012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es-ES" sz="1600" spc="-1" strike="noStrike" u="sng">
                <a:solidFill>
                  <a:srgbClr val="000000"/>
                </a:solidFill>
                <a:uFillTx/>
                <a:latin typeface="Akkurat-Bold"/>
              </a:rPr>
              <a:t>Cómo hacer el plan financiero</a:t>
            </a:r>
            <a:endParaRPr b="0" lang="ca-ES" sz="1600" spc="-1" strike="noStrike">
              <a:latin typeface="Arial"/>
            </a:endParaRPr>
          </a:p>
          <a:p>
            <a:pPr marL="171360" indent="-171000">
              <a:lnSpc>
                <a:spcPct val="100000"/>
              </a:lnSpc>
              <a:spcAft>
                <a:spcPts val="601"/>
              </a:spcAft>
              <a:buClr>
                <a:srgbClr val="000000"/>
              </a:buClr>
              <a:buFont typeface="Arial"/>
              <a:buChar char="•"/>
            </a:pPr>
            <a:r>
              <a:rPr b="0" lang="es-ES" sz="1600" spc="-1" strike="noStrike" u="sng">
                <a:solidFill>
                  <a:srgbClr val="0000ff"/>
                </a:solidFill>
                <a:uFillTx/>
                <a:latin typeface="Akkurat-Bold"/>
                <a:hlinkClick r:id="rId3"/>
              </a:rPr>
              <a:t>SEM Aprende qué es y gana </a:t>
            </a:r>
            <a:r>
              <a:rPr b="0" lang="es-ES" sz="1600" spc="-1" strike="noStrike" u="sng">
                <a:solidFill>
                  <a:srgbClr val="0000ff"/>
                </a:solidFill>
                <a:uFillTx/>
                <a:latin typeface="Akkurat-Bold"/>
                <a:hlinkClick r:id="rId4"/>
              </a:rPr>
              <a:t>autonomia</a:t>
            </a:r>
            <a:r>
              <a:rPr b="0" lang="es-ES" sz="1600" spc="-1" strike="noStrike" u="sng">
                <a:solidFill>
                  <a:srgbClr val="0000ff"/>
                </a:solidFill>
                <a:uFillTx/>
                <a:latin typeface="Akkurat-Bold"/>
                <a:hlinkClick r:id="rId5"/>
              </a:rPr>
              <a:t> en </a:t>
            </a:r>
            <a:r>
              <a:rPr b="0" lang="es-ES" sz="1600" spc="-1" strike="noStrike" u="sng">
                <a:solidFill>
                  <a:srgbClr val="0000ff"/>
                </a:solidFill>
                <a:uFillTx/>
                <a:latin typeface="Akkurat-Bold"/>
                <a:hlinkClick r:id="rId6"/>
              </a:rPr>
              <a:t>márqueting</a:t>
            </a:r>
            <a:r>
              <a:rPr b="0" lang="es-ES" sz="1600" spc="-1" strike="noStrike" u="sng">
                <a:solidFill>
                  <a:srgbClr val="0000ff"/>
                </a:solidFill>
                <a:uFillTx/>
                <a:latin typeface="Akkurat-Bold"/>
                <a:hlinkClick r:id="rId7"/>
              </a:rPr>
              <a:t> en los buscadores</a:t>
            </a:r>
            <a:endParaRPr b="0" lang="ca-ES" sz="1600" spc="-1" strike="noStrike">
              <a:latin typeface="Arial"/>
            </a:endParaRPr>
          </a:p>
          <a:p>
            <a:pPr marL="171360" indent="-171000">
              <a:lnSpc>
                <a:spcPct val="100000"/>
              </a:lnSpc>
              <a:spcAft>
                <a:spcPts val="601"/>
              </a:spcAft>
              <a:buClr>
                <a:srgbClr val="000000"/>
              </a:buClr>
              <a:buFont typeface="Arial"/>
              <a:buChar char="•"/>
            </a:pPr>
            <a:r>
              <a:rPr b="0" lang="es-ES" sz="1600" spc="-1" strike="noStrike" u="sng">
                <a:solidFill>
                  <a:srgbClr val="0000ff"/>
                </a:solidFill>
                <a:uFillTx/>
                <a:latin typeface="Akkurat-Bold"/>
                <a:hlinkClick r:id="rId8"/>
              </a:rPr>
              <a:t>Pricing</a:t>
            </a:r>
            <a:r>
              <a:rPr b="0" lang="es-ES" sz="1600" spc="-1" strike="noStrike" u="sng">
                <a:solidFill>
                  <a:srgbClr val="0000ff"/>
                </a:solidFill>
                <a:uFillTx/>
                <a:latin typeface="Akkurat-Bold"/>
                <a:hlinkClick r:id="rId9"/>
              </a:rPr>
              <a:t>: de la demanda a la </a:t>
            </a:r>
            <a:r>
              <a:rPr b="0" lang="es-ES" sz="1600" spc="-1" strike="noStrike" u="sng">
                <a:solidFill>
                  <a:srgbClr val="0000ff"/>
                </a:solidFill>
                <a:uFillTx/>
                <a:latin typeface="Akkurat-Bold"/>
                <a:hlinkClick r:id="rId10"/>
              </a:rPr>
              <a:t>psicologia</a:t>
            </a:r>
            <a:r>
              <a:rPr b="0" lang="es-ES" sz="1600" spc="-1" strike="noStrike" u="sng">
                <a:solidFill>
                  <a:srgbClr val="0000ff"/>
                </a:solidFill>
                <a:uFillTx/>
                <a:latin typeface="Akkurat-Bold"/>
                <a:hlinkClick r:id="rId11"/>
              </a:rPr>
              <a:t> de la estrategia de precios</a:t>
            </a:r>
            <a:endParaRPr b="0" lang="ca-ES" sz="1600" spc="-1" strike="noStrike">
              <a:latin typeface="Arial"/>
            </a:endParaRPr>
          </a:p>
        </p:txBody>
      </p:sp>
      <p:sp>
        <p:nvSpPr>
          <p:cNvPr id="430" name="CustomShape 15"/>
          <p:cNvSpPr/>
          <p:nvPr/>
        </p:nvSpPr>
        <p:spPr>
          <a:xfrm>
            <a:off x="7565760" y="2633760"/>
            <a:ext cx="2829600" cy="135756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Asesoramiento</a:t>
            </a:r>
            <a:endParaRPr b="0" lang="ca-ES" sz="1600" spc="-1" strike="noStrike">
              <a:latin typeface="Arial"/>
            </a:endParaRPr>
          </a:p>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Programas a medida</a:t>
            </a:r>
            <a:endParaRPr b="0" lang="ca-ES" sz="16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TextShape 1"/>
          <p:cNvSpPr txBox="1"/>
          <p:nvPr/>
        </p:nvSpPr>
        <p:spPr>
          <a:xfrm>
            <a:off x="603720" y="848880"/>
            <a:ext cx="8139960" cy="695880"/>
          </a:xfrm>
          <a:prstGeom prst="rect">
            <a:avLst/>
          </a:prstGeom>
          <a:noFill/>
          <a:ln w="0">
            <a:noFill/>
          </a:ln>
        </p:spPr>
        <p:txBody>
          <a:bodyPr lIns="0" rIns="0" tIns="0" bIns="0">
            <a:noAutofit/>
          </a:bodyPr>
          <a:p>
            <a:pPr>
              <a:lnSpc>
                <a:spcPct val="100000"/>
              </a:lnSpc>
            </a:pPr>
            <a:r>
              <a:rPr b="1" lang="ca-ES" sz="3600" spc="-1" strike="noStrike">
                <a:solidFill>
                  <a:srgbClr val="000000"/>
                </a:solidFill>
                <a:latin typeface="AkkuratStd"/>
              </a:rPr>
              <a:t>4. Ejecucióm</a:t>
            </a:r>
            <a:br/>
            <a:endParaRPr b="0" lang="ca-ES" sz="3600" spc="-1" strike="noStrike">
              <a:solidFill>
                <a:srgbClr val="000000"/>
              </a:solidFill>
              <a:latin typeface="Arial"/>
            </a:endParaRPr>
          </a:p>
        </p:txBody>
      </p:sp>
      <p:sp>
        <p:nvSpPr>
          <p:cNvPr id="432" name="TextShape 2"/>
          <p:cNvSpPr txBox="1"/>
          <p:nvPr/>
        </p:nvSpPr>
        <p:spPr>
          <a:xfrm>
            <a:off x="795600" y="2242440"/>
            <a:ext cx="5326200" cy="1538640"/>
          </a:xfrm>
          <a:prstGeom prst="rect">
            <a:avLst/>
          </a:prstGeom>
          <a:noFill/>
          <a:ln w="0">
            <a:noFill/>
          </a:ln>
        </p:spPr>
        <p:txBody>
          <a:bodyPr lIns="0" rIns="0" tIns="0" bIns="0">
            <a:noAutofit/>
          </a:bodyPr>
          <a:p>
            <a:pPr marL="285840" indent="-285480">
              <a:lnSpc>
                <a:spcPct val="100000"/>
              </a:lnSpc>
              <a:spcBef>
                <a:spcPts val="360"/>
              </a:spcBef>
              <a:spcAft>
                <a:spcPts val="1199"/>
              </a:spcAft>
              <a:buClr>
                <a:srgbClr val="000000"/>
              </a:buClr>
              <a:buFont typeface="Arial"/>
              <a:buChar char="•"/>
            </a:pPr>
            <a:r>
              <a:rPr b="0" lang="es-ES" sz="1800" spc="-1" strike="noStrike">
                <a:solidFill>
                  <a:srgbClr val="000000"/>
                </a:solidFill>
                <a:latin typeface="Akkurat-Light"/>
              </a:rPr>
              <a:t>Tengo un plan de empresa y quiero ponerlo en marcha</a:t>
            </a:r>
            <a:endParaRPr b="0" lang="ca-ES" sz="1800" spc="-1" strike="noStrike">
              <a:solidFill>
                <a:srgbClr val="000000"/>
              </a:solidFill>
              <a:latin typeface="Arial"/>
            </a:endParaRPr>
          </a:p>
          <a:p>
            <a:pPr marL="285840" indent="-285480">
              <a:lnSpc>
                <a:spcPct val="100000"/>
              </a:lnSpc>
              <a:spcBef>
                <a:spcPts val="360"/>
              </a:spcBef>
              <a:spcAft>
                <a:spcPts val="1199"/>
              </a:spcAft>
              <a:buClr>
                <a:srgbClr val="000000"/>
              </a:buClr>
              <a:buFont typeface="Arial"/>
              <a:buChar char="•"/>
            </a:pPr>
            <a:r>
              <a:rPr b="0" lang="es-ES" sz="1800" spc="-1" strike="noStrike">
                <a:solidFill>
                  <a:srgbClr val="000000"/>
                </a:solidFill>
                <a:latin typeface="Akkurat-Light"/>
              </a:rPr>
              <a:t>Hace poco que he montado una empresa y debo poner orden</a:t>
            </a:r>
            <a:endParaRPr b="0" lang="ca-ES" sz="1800" spc="-1" strike="noStrike">
              <a:solidFill>
                <a:srgbClr val="000000"/>
              </a:solidFill>
              <a:latin typeface="Arial"/>
            </a:endParaRPr>
          </a:p>
          <a:p>
            <a:pPr>
              <a:lnSpc>
                <a:spcPct val="100000"/>
              </a:lnSpc>
              <a:spcBef>
                <a:spcPts val="201"/>
              </a:spcBef>
              <a:tabLst>
                <a:tab algn="l" pos="0"/>
              </a:tabLst>
            </a:pPr>
            <a:endParaRPr b="0" lang="ca-ES" sz="1800" spc="-1" strike="noStrike">
              <a:solidFill>
                <a:srgbClr val="000000"/>
              </a:solidFill>
              <a:latin typeface="Arial"/>
            </a:endParaRPr>
          </a:p>
        </p:txBody>
      </p:sp>
      <p:pic>
        <p:nvPicPr>
          <p:cNvPr id="433" name="Marcador de posición de imagen 5" descr=""/>
          <p:cNvPicPr/>
          <p:nvPr/>
        </p:nvPicPr>
        <p:blipFill>
          <a:blip r:embed="rId1"/>
          <a:stretch/>
        </p:blipFill>
        <p:spPr>
          <a:xfrm>
            <a:off x="9153360" y="1716480"/>
            <a:ext cx="3038040" cy="4785480"/>
          </a:xfrm>
          <a:prstGeom prst="rect">
            <a:avLst/>
          </a:prstGeom>
          <a:ln w="0">
            <a:noFill/>
          </a:ln>
        </p:spPr>
      </p:pic>
      <p:sp>
        <p:nvSpPr>
          <p:cNvPr id="434" name="CustomShape 3"/>
          <p:cNvSpPr/>
          <p:nvPr/>
        </p:nvSpPr>
        <p:spPr>
          <a:xfrm rot="16200000">
            <a:off x="8729280" y="3372120"/>
            <a:ext cx="6857640" cy="11376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35" name="CustomShape 4"/>
          <p:cNvSpPr/>
          <p:nvPr/>
        </p:nvSpPr>
        <p:spPr>
          <a:xfrm>
            <a:off x="-47520" y="6764400"/>
            <a:ext cx="12286800" cy="853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36" name="Imagen 6" descr=""/>
          <p:cNvPicPr/>
          <p:nvPr/>
        </p:nvPicPr>
        <p:blipFill>
          <a:blip r:embed="rId2">
            <a:alphaModFix amt="50000"/>
          </a:blip>
          <a:stretch/>
        </p:blipFill>
        <p:spPr>
          <a:xfrm>
            <a:off x="6346800" y="571320"/>
            <a:ext cx="1670760" cy="1670760"/>
          </a:xfrm>
          <a:prstGeom prst="rect">
            <a:avLst/>
          </a:prstGeom>
          <a:ln w="0">
            <a:noFill/>
          </a:ln>
        </p:spPr>
      </p:pic>
      <p:pic>
        <p:nvPicPr>
          <p:cNvPr id="437" name="Imagen 9" descr=""/>
          <p:cNvPicPr/>
          <p:nvPr/>
        </p:nvPicPr>
        <p:blipFill>
          <a:blip r:embed="rId3"/>
          <a:stretch/>
        </p:blipFill>
        <p:spPr>
          <a:xfrm>
            <a:off x="8515440" y="0"/>
            <a:ext cx="3585960" cy="675612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TextShape 1"/>
          <p:cNvSpPr txBox="1"/>
          <p:nvPr/>
        </p:nvSpPr>
        <p:spPr>
          <a:xfrm>
            <a:off x="532080" y="263160"/>
            <a:ext cx="8139960" cy="695880"/>
          </a:xfrm>
          <a:prstGeom prst="rect">
            <a:avLst/>
          </a:prstGeom>
          <a:noFill/>
          <a:ln w="0">
            <a:noFill/>
          </a:ln>
        </p:spPr>
        <p:txBody>
          <a:bodyPr lIns="0" rIns="0" tIns="0" bIns="0">
            <a:noAutofit/>
          </a:bodyPr>
          <a:p>
            <a:pPr>
              <a:lnSpc>
                <a:spcPct val="100000"/>
              </a:lnSpc>
            </a:pPr>
            <a:r>
              <a:rPr b="1" lang="ca-ES" sz="3600" spc="-1" strike="noStrike">
                <a:solidFill>
                  <a:srgbClr val="000000"/>
                </a:solidFill>
                <a:latin typeface="AkkuratStd"/>
              </a:rPr>
              <a:t>4. Ejecución</a:t>
            </a:r>
            <a:endParaRPr b="0" lang="ca-ES" sz="3600" spc="-1" strike="noStrike">
              <a:solidFill>
                <a:srgbClr val="000000"/>
              </a:solidFill>
              <a:latin typeface="Arial"/>
            </a:endParaRPr>
          </a:p>
        </p:txBody>
      </p:sp>
      <p:sp>
        <p:nvSpPr>
          <p:cNvPr id="439" name="CustomShape 2"/>
          <p:cNvSpPr/>
          <p:nvPr/>
        </p:nvSpPr>
        <p:spPr>
          <a:xfrm rot="16200000">
            <a:off x="-3352680" y="3339720"/>
            <a:ext cx="6857640" cy="151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40" name="CustomShape 3"/>
          <p:cNvSpPr/>
          <p:nvPr/>
        </p:nvSpPr>
        <p:spPr>
          <a:xfrm>
            <a:off x="2160" y="6764400"/>
            <a:ext cx="12189600" cy="79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41" name="Imagen 5" descr=""/>
          <p:cNvPicPr/>
          <p:nvPr/>
        </p:nvPicPr>
        <p:blipFill>
          <a:blip r:embed="rId1">
            <a:alphaModFix amt="50000"/>
          </a:blip>
          <a:stretch/>
        </p:blipFill>
        <p:spPr>
          <a:xfrm>
            <a:off x="9986040" y="4696920"/>
            <a:ext cx="1843560" cy="1843560"/>
          </a:xfrm>
          <a:prstGeom prst="rect">
            <a:avLst/>
          </a:prstGeom>
          <a:ln w="0">
            <a:noFill/>
          </a:ln>
        </p:spPr>
      </p:pic>
      <p:sp>
        <p:nvSpPr>
          <p:cNvPr id="442" name="CustomShape 4"/>
          <p:cNvSpPr/>
          <p:nvPr/>
        </p:nvSpPr>
        <p:spPr>
          <a:xfrm>
            <a:off x="924120" y="1246320"/>
            <a:ext cx="2829600" cy="47088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es-ES" sz="2400" spc="-1" strike="noStrike">
                <a:solidFill>
                  <a:srgbClr val="004b72"/>
                </a:solidFill>
                <a:latin typeface="AkkuratStd"/>
              </a:rPr>
              <a:t>Puesta en marcha</a:t>
            </a:r>
            <a:endParaRPr b="0" lang="ca-ES" sz="2400" spc="-1" strike="noStrike">
              <a:latin typeface="Arial"/>
            </a:endParaRPr>
          </a:p>
        </p:txBody>
      </p:sp>
      <p:sp>
        <p:nvSpPr>
          <p:cNvPr id="443" name="CustomShape 5"/>
          <p:cNvSpPr/>
          <p:nvPr/>
        </p:nvSpPr>
        <p:spPr>
          <a:xfrm>
            <a:off x="4353480" y="1246320"/>
            <a:ext cx="282960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es-ES" sz="2400" spc="-1" strike="noStrike">
                <a:solidFill>
                  <a:srgbClr val="004b72"/>
                </a:solidFill>
                <a:latin typeface="AkkuratStd"/>
              </a:rPr>
              <a:t>Servicios Empresa</a:t>
            </a:r>
            <a:endParaRPr b="0" lang="ca-ES" sz="2400" spc="-1" strike="noStrike">
              <a:latin typeface="Arial"/>
            </a:endParaRPr>
          </a:p>
        </p:txBody>
      </p:sp>
      <p:sp>
        <p:nvSpPr>
          <p:cNvPr id="444" name="CustomShape 6"/>
          <p:cNvSpPr/>
          <p:nvPr/>
        </p:nvSpPr>
        <p:spPr>
          <a:xfrm>
            <a:off x="7793640" y="1246320"/>
            <a:ext cx="282960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es-ES" sz="2400" spc="-1" strike="noStrike">
                <a:solidFill>
                  <a:srgbClr val="004b72"/>
                </a:solidFill>
                <a:latin typeface="AkkuratStd"/>
              </a:rPr>
              <a:t>Incubadoras</a:t>
            </a:r>
            <a:endParaRPr b="0" lang="ca-ES" sz="2400" spc="-1" strike="noStrike">
              <a:latin typeface="Arial"/>
            </a:endParaRPr>
          </a:p>
        </p:txBody>
      </p:sp>
      <p:sp>
        <p:nvSpPr>
          <p:cNvPr id="445" name="CustomShape 7"/>
          <p:cNvSpPr/>
          <p:nvPr/>
        </p:nvSpPr>
        <p:spPr>
          <a:xfrm>
            <a:off x="924120" y="1981440"/>
            <a:ext cx="2829600" cy="205488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es-ES" sz="1800" spc="-1" strike="noStrike">
                <a:solidFill>
                  <a:srgbClr val="000000"/>
                </a:solidFill>
                <a:latin typeface="Akkurat-Bold"/>
              </a:rPr>
              <a:t>Licencias de actividad </a:t>
            </a:r>
            <a:r>
              <a:rPr b="0" lang="es-ES" sz="1800" spc="-1" strike="noStrike">
                <a:solidFill>
                  <a:srgbClr val="000000"/>
                </a:solidFill>
                <a:latin typeface="Akkurat-Light"/>
              </a:rPr>
              <a:t>Información y trámites municipales</a:t>
            </a:r>
            <a:endParaRPr b="0" lang="ca-ES" sz="1800" spc="-1" strike="noStrike">
              <a:latin typeface="Arial"/>
            </a:endParaRPr>
          </a:p>
          <a:p>
            <a:pPr marL="171360" indent="-171000">
              <a:lnSpc>
                <a:spcPct val="100000"/>
              </a:lnSpc>
              <a:spcAft>
                <a:spcPts val="601"/>
              </a:spcAft>
              <a:buClr>
                <a:srgbClr val="000000"/>
              </a:buClr>
              <a:buFont typeface="Arial"/>
              <a:buChar char="•"/>
            </a:pPr>
            <a:r>
              <a:rPr b="0" lang="es-ES" sz="1800" spc="-1" strike="noStrike">
                <a:solidFill>
                  <a:srgbClr val="000000"/>
                </a:solidFill>
                <a:latin typeface="Akkurat-Bold"/>
              </a:rPr>
              <a:t>Constitución temática de empresas</a:t>
            </a:r>
            <a:endParaRPr b="0" lang="ca-ES" sz="1800" spc="-1" strike="noStrike">
              <a:latin typeface="Arial"/>
            </a:endParaRPr>
          </a:p>
        </p:txBody>
      </p:sp>
      <p:sp>
        <p:nvSpPr>
          <p:cNvPr id="446" name="CustomShape 8"/>
          <p:cNvSpPr/>
          <p:nvPr/>
        </p:nvSpPr>
        <p:spPr>
          <a:xfrm>
            <a:off x="4353480" y="1981440"/>
            <a:ext cx="2829600" cy="205488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es-ES" sz="1800" spc="-1" strike="noStrike">
                <a:solidFill>
                  <a:srgbClr val="000000"/>
                </a:solidFill>
                <a:latin typeface="Akkurat-Bold"/>
              </a:rPr>
              <a:t>Búsqueda de talento</a:t>
            </a:r>
            <a:endParaRPr b="0" lang="ca-ES" sz="1800" spc="-1" strike="noStrike">
              <a:latin typeface="Arial"/>
            </a:endParaRPr>
          </a:p>
          <a:p>
            <a:pPr marL="171360" indent="-171000">
              <a:lnSpc>
                <a:spcPct val="100000"/>
              </a:lnSpc>
              <a:spcAft>
                <a:spcPts val="601"/>
              </a:spcAft>
              <a:buClr>
                <a:srgbClr val="000000"/>
              </a:buClr>
              <a:buFont typeface="Arial"/>
              <a:buChar char="•"/>
            </a:pPr>
            <a:r>
              <a:rPr b="0" lang="es-ES" sz="1800" spc="-1" strike="noStrike">
                <a:solidFill>
                  <a:srgbClr val="000000"/>
                </a:solidFill>
                <a:latin typeface="Akkurat-Bold"/>
              </a:rPr>
              <a:t>Internacionalización</a:t>
            </a:r>
            <a:endParaRPr b="0" lang="ca-ES" sz="1800" spc="-1" strike="noStrike">
              <a:latin typeface="Arial"/>
            </a:endParaRPr>
          </a:p>
          <a:p>
            <a:pPr marL="171360" indent="-171000">
              <a:lnSpc>
                <a:spcPct val="100000"/>
              </a:lnSpc>
              <a:spcAft>
                <a:spcPts val="601"/>
              </a:spcAft>
              <a:buClr>
                <a:srgbClr val="000000"/>
              </a:buClr>
              <a:buFont typeface="Arial"/>
              <a:buChar char="•"/>
            </a:pPr>
            <a:r>
              <a:rPr b="0" lang="es-ES" sz="1800" spc="-1" strike="noStrike">
                <a:solidFill>
                  <a:srgbClr val="000000"/>
                </a:solidFill>
                <a:latin typeface="Akkurat-Bold"/>
              </a:rPr>
              <a:t>Asesoramiento autónomos y empresas</a:t>
            </a:r>
            <a:endParaRPr b="0" lang="ca-ES" sz="1800" spc="-1" strike="noStrike">
              <a:latin typeface="Arial"/>
            </a:endParaRPr>
          </a:p>
          <a:p>
            <a:pPr marL="171360" indent="-171000">
              <a:lnSpc>
                <a:spcPct val="100000"/>
              </a:lnSpc>
              <a:spcAft>
                <a:spcPts val="601"/>
              </a:spcAft>
              <a:buClr>
                <a:srgbClr val="000000"/>
              </a:buClr>
              <a:buFont typeface="Arial"/>
              <a:buChar char="•"/>
            </a:pPr>
            <a:r>
              <a:rPr b="0" lang="es-ES" sz="1800" spc="-1" strike="noStrike">
                <a:solidFill>
                  <a:srgbClr val="000000"/>
                </a:solidFill>
                <a:latin typeface="Akkurat-Bold"/>
              </a:rPr>
              <a:t>Transmisión empresarial</a:t>
            </a:r>
            <a:endParaRPr b="0" lang="ca-ES" sz="1800" spc="-1" strike="noStrike">
              <a:latin typeface="Arial"/>
            </a:endParaRPr>
          </a:p>
        </p:txBody>
      </p:sp>
      <p:sp>
        <p:nvSpPr>
          <p:cNvPr id="447" name="CustomShape 9"/>
          <p:cNvSpPr/>
          <p:nvPr/>
        </p:nvSpPr>
        <p:spPr>
          <a:xfrm>
            <a:off x="7793640" y="1981440"/>
            <a:ext cx="3353040" cy="205488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es-ES" sz="1800" spc="-1" strike="noStrike">
                <a:solidFill>
                  <a:srgbClr val="000000"/>
                </a:solidFill>
                <a:latin typeface="Akkurat-Bold"/>
              </a:rPr>
              <a:t>Incubadora Glòries</a:t>
            </a:r>
            <a:endParaRPr b="0" lang="ca-ES" sz="1800" spc="-1" strike="noStrike">
              <a:latin typeface="Arial"/>
            </a:endParaRPr>
          </a:p>
          <a:p>
            <a:pPr marL="171360" indent="-171000">
              <a:lnSpc>
                <a:spcPct val="100000"/>
              </a:lnSpc>
              <a:spcAft>
                <a:spcPts val="601"/>
              </a:spcAft>
              <a:buClr>
                <a:srgbClr val="000000"/>
              </a:buClr>
              <a:buFont typeface="Arial"/>
              <a:buChar char="•"/>
            </a:pPr>
            <a:r>
              <a:rPr b="0" lang="es-ES" sz="1800" spc="-1" strike="noStrike">
                <a:solidFill>
                  <a:srgbClr val="000000"/>
                </a:solidFill>
                <a:latin typeface="Akkurat-Bold"/>
              </a:rPr>
              <a:t>Parc Tecnològic</a:t>
            </a:r>
            <a:endParaRPr b="0" lang="ca-ES" sz="1800" spc="-1" strike="noStrike">
              <a:latin typeface="Arial"/>
            </a:endParaRPr>
          </a:p>
          <a:p>
            <a:pPr marL="171360" indent="-171000">
              <a:lnSpc>
                <a:spcPct val="100000"/>
              </a:lnSpc>
              <a:spcAft>
                <a:spcPts val="601"/>
              </a:spcAft>
              <a:buClr>
                <a:srgbClr val="000000"/>
              </a:buClr>
              <a:buFont typeface="Arial"/>
              <a:buChar char="•"/>
            </a:pPr>
            <a:r>
              <a:rPr b="0" lang="es-ES" sz="1800" spc="-1" strike="noStrike">
                <a:solidFill>
                  <a:srgbClr val="000000"/>
                </a:solidFill>
                <a:latin typeface="Akkurat-Bold"/>
              </a:rPr>
              <a:t>La innoBAdora (Ca n’Andalet)</a:t>
            </a:r>
            <a:endParaRPr b="0" lang="ca-ES" sz="1800" spc="-1" strike="noStrike">
              <a:latin typeface="Arial"/>
            </a:endParaRPr>
          </a:p>
          <a:p>
            <a:pPr marL="171360" indent="-171000">
              <a:lnSpc>
                <a:spcPct val="100000"/>
              </a:lnSpc>
              <a:spcAft>
                <a:spcPts val="601"/>
              </a:spcAft>
              <a:buClr>
                <a:srgbClr val="000000"/>
              </a:buClr>
              <a:buFont typeface="Arial"/>
              <a:buChar char="•"/>
            </a:pPr>
            <a:r>
              <a:rPr b="0" lang="es-ES" sz="1800" spc="-1" strike="noStrike">
                <a:solidFill>
                  <a:srgbClr val="000000"/>
                </a:solidFill>
                <a:latin typeface="Akkurat-Bold"/>
              </a:rPr>
              <a:t>La Clota</a:t>
            </a:r>
            <a:endParaRPr b="0" lang="ca-ES" sz="1800" spc="-1" strike="noStrike">
              <a:latin typeface="Arial"/>
            </a:endParaRPr>
          </a:p>
        </p:txBody>
      </p:sp>
      <p:sp>
        <p:nvSpPr>
          <p:cNvPr id="448" name="Line 10"/>
          <p:cNvSpPr/>
          <p:nvPr/>
        </p:nvSpPr>
        <p:spPr>
          <a:xfrm>
            <a:off x="924120" y="1647000"/>
            <a:ext cx="282996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449" name="Line 11"/>
          <p:cNvSpPr/>
          <p:nvPr/>
        </p:nvSpPr>
        <p:spPr>
          <a:xfrm>
            <a:off x="4335480" y="1647000"/>
            <a:ext cx="283032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450" name="Line 12"/>
          <p:cNvSpPr/>
          <p:nvPr/>
        </p:nvSpPr>
        <p:spPr>
          <a:xfrm>
            <a:off x="7782120" y="1647000"/>
            <a:ext cx="282996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pic>
        <p:nvPicPr>
          <p:cNvPr id="451" name="Imagen 23" descr=""/>
          <p:cNvPicPr/>
          <p:nvPr/>
        </p:nvPicPr>
        <p:blipFill>
          <a:blip r:embed="rId2"/>
          <a:stretch/>
        </p:blipFill>
        <p:spPr>
          <a:xfrm>
            <a:off x="924120" y="4557960"/>
            <a:ext cx="3809520" cy="123156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TextShape 1"/>
          <p:cNvSpPr txBox="1"/>
          <p:nvPr/>
        </p:nvSpPr>
        <p:spPr>
          <a:xfrm>
            <a:off x="-18360" y="-66600"/>
            <a:ext cx="12191760" cy="1796400"/>
          </a:xfrm>
          <a:prstGeom prst="rect">
            <a:avLst/>
          </a:prstGeom>
          <a:solidFill>
            <a:srgbClr val="000000"/>
          </a:solidFill>
          <a:ln w="0">
            <a:noFill/>
          </a:ln>
        </p:spPr>
        <p:txBody>
          <a:bodyPr lIns="0" rIns="0" tIns="0" bIns="0">
            <a:noAutofit/>
          </a:bodyPr>
          <a:p>
            <a:pPr>
              <a:lnSpc>
                <a:spcPct val="100000"/>
              </a:lnSpc>
            </a:pPr>
            <a:br/>
            <a:r>
              <a:rPr b="1" lang="ca-ES" sz="4400" spc="-1" strike="noStrike">
                <a:solidFill>
                  <a:srgbClr val="eab52c"/>
                </a:solidFill>
                <a:latin typeface="AkkuratStd"/>
              </a:rPr>
              <a:t>	</a:t>
            </a:r>
            <a:br/>
            <a:br/>
            <a:r>
              <a:rPr b="0" lang="ca-ES" sz="4400" spc="-1" strike="noStrike">
                <a:solidFill>
                  <a:srgbClr val="ffffff"/>
                </a:solidFill>
                <a:highlight>
                  <a:srgbClr val="000000"/>
                </a:highlight>
                <a:latin typeface="Safiro SemiBold"/>
              </a:rPr>
              <a:t>    </a:t>
            </a:r>
            <a:endParaRPr b="0" lang="ca-ES" sz="4400" spc="-1" strike="noStrike">
              <a:solidFill>
                <a:srgbClr val="000000"/>
              </a:solidFill>
              <a:latin typeface="Arial"/>
            </a:endParaRPr>
          </a:p>
        </p:txBody>
      </p:sp>
      <p:sp>
        <p:nvSpPr>
          <p:cNvPr id="453" name="CustomShape 2"/>
          <p:cNvSpPr/>
          <p:nvPr/>
        </p:nvSpPr>
        <p:spPr>
          <a:xfrm>
            <a:off x="0" y="6791400"/>
            <a:ext cx="12191760" cy="66240"/>
          </a:xfrm>
          <a:prstGeom prst="round1Rect">
            <a:avLst>
              <a:gd name="adj" fmla="val 16667"/>
            </a:avLst>
          </a:prstGeom>
          <a:solidFill>
            <a:srgbClr val="ff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54" name="CustomShape 3"/>
          <p:cNvSpPr/>
          <p:nvPr/>
        </p:nvSpPr>
        <p:spPr>
          <a:xfrm rot="16200000">
            <a:off x="-2520720" y="4251600"/>
            <a:ext cx="5127480" cy="85320"/>
          </a:xfrm>
          <a:prstGeom prst="flowChartProcess">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55" name="Imagen 5" descr=""/>
          <p:cNvPicPr/>
          <p:nvPr/>
        </p:nvPicPr>
        <p:blipFill>
          <a:blip r:embed="rId1"/>
          <a:stretch/>
        </p:blipFill>
        <p:spPr>
          <a:xfrm>
            <a:off x="6186240" y="1380960"/>
            <a:ext cx="4344480" cy="5287320"/>
          </a:xfrm>
          <a:prstGeom prst="rect">
            <a:avLst/>
          </a:prstGeom>
          <a:ln w="0">
            <a:noFill/>
          </a:ln>
        </p:spPr>
      </p:pic>
      <p:pic>
        <p:nvPicPr>
          <p:cNvPr id="456" name="Imagen 6" descr=""/>
          <p:cNvPicPr/>
          <p:nvPr/>
        </p:nvPicPr>
        <p:blipFill>
          <a:blip r:embed="rId2"/>
          <a:stretch/>
        </p:blipFill>
        <p:spPr>
          <a:xfrm>
            <a:off x="1607400" y="1353600"/>
            <a:ext cx="4344480" cy="5287320"/>
          </a:xfrm>
          <a:prstGeom prst="rect">
            <a:avLst/>
          </a:prstGeom>
          <a:ln w="0">
            <a:noFill/>
          </a:ln>
        </p:spPr>
      </p:pic>
      <p:sp>
        <p:nvSpPr>
          <p:cNvPr id="457" name="CustomShape 4"/>
          <p:cNvSpPr/>
          <p:nvPr/>
        </p:nvSpPr>
        <p:spPr>
          <a:xfrm>
            <a:off x="278640" y="397080"/>
            <a:ext cx="3312000" cy="974520"/>
          </a:xfrm>
          <a:prstGeom prst="rect">
            <a:avLst/>
          </a:prstGeom>
          <a:noFill/>
          <a:ln w="0">
            <a:noFill/>
          </a:ln>
        </p:spPr>
        <p:style>
          <a:lnRef idx="0"/>
          <a:fillRef idx="0"/>
          <a:effectRef idx="0"/>
          <a:fontRef idx="minor"/>
        </p:style>
        <p:txBody>
          <a:bodyPr lIns="0" rIns="0" tIns="0" bIns="0">
            <a:spAutoFit/>
          </a:bodyPr>
          <a:p>
            <a:pPr>
              <a:lnSpc>
                <a:spcPct val="100000"/>
              </a:lnSpc>
            </a:pPr>
            <a:r>
              <a:rPr b="0" lang="ca-ES" sz="3200" spc="-1" strike="noStrike">
                <a:solidFill>
                  <a:srgbClr val="ffffff"/>
                </a:solidFill>
                <a:latin typeface="Akkurat-Bold"/>
              </a:rPr>
              <a:t>Navegación web</a:t>
            </a:r>
            <a:endParaRPr b="0" lang="ca-ES" sz="3200" spc="-1" strike="noStrike">
              <a:latin typeface="Arial"/>
            </a:endParaRPr>
          </a:p>
        </p:txBody>
      </p:sp>
      <p:sp>
        <p:nvSpPr>
          <p:cNvPr id="458" name="CustomShape 5"/>
          <p:cNvSpPr/>
          <p:nvPr/>
        </p:nvSpPr>
        <p:spPr>
          <a:xfrm>
            <a:off x="1934640" y="1006200"/>
            <a:ext cx="3764520" cy="369000"/>
          </a:xfrm>
          <a:prstGeom prst="rect">
            <a:avLst/>
          </a:prstGeom>
          <a:solidFill>
            <a:schemeClr val="bg1"/>
          </a:solidFill>
          <a:ln w="0">
            <a:noFill/>
          </a:ln>
        </p:spPr>
        <p:style>
          <a:lnRef idx="0"/>
          <a:fillRef idx="0"/>
          <a:effectRef idx="0"/>
          <a:fontRef idx="minor"/>
        </p:style>
      </p:sp>
      <p:sp>
        <p:nvSpPr>
          <p:cNvPr id="459" name="CustomShape 6"/>
          <p:cNvSpPr/>
          <p:nvPr/>
        </p:nvSpPr>
        <p:spPr>
          <a:xfrm>
            <a:off x="1822680" y="889560"/>
            <a:ext cx="3876480" cy="595080"/>
          </a:xfrm>
          <a:prstGeom prst="rect">
            <a:avLst/>
          </a:prstGeom>
          <a:noFill/>
          <a:ln w="0">
            <a:noFill/>
          </a:ln>
        </p:spPr>
        <p:style>
          <a:lnRef idx="0"/>
          <a:fillRef idx="0"/>
          <a:effectRef idx="0"/>
          <a:fontRef idx="minor"/>
        </p:style>
        <p:txBody>
          <a:bodyPr lIns="0" rIns="0" tIns="0" bIns="0" anchor="ctr">
            <a:noAutofit/>
          </a:bodyPr>
          <a:p>
            <a:pPr algn="ctr">
              <a:lnSpc>
                <a:spcPct val="90000"/>
              </a:lnSpc>
            </a:pPr>
            <a:r>
              <a:rPr b="1" lang="ca-ES" sz="1600" spc="-1" strike="noStrike">
                <a:solidFill>
                  <a:srgbClr val="004b72"/>
                </a:solidFill>
                <a:latin typeface="AkkuratStd"/>
              </a:rPr>
              <a:t>barcelonactiva.cat/emprenedoria</a:t>
            </a:r>
            <a:endParaRPr b="0" lang="ca-ES" sz="1600" spc="-1" strike="noStrike">
              <a:latin typeface="Arial"/>
            </a:endParaRPr>
          </a:p>
        </p:txBody>
      </p:sp>
      <p:sp>
        <p:nvSpPr>
          <p:cNvPr id="460" name="CustomShape 7"/>
          <p:cNvSpPr/>
          <p:nvPr/>
        </p:nvSpPr>
        <p:spPr>
          <a:xfrm>
            <a:off x="6492240" y="1006200"/>
            <a:ext cx="3764520" cy="369000"/>
          </a:xfrm>
          <a:prstGeom prst="rect">
            <a:avLst/>
          </a:prstGeom>
          <a:solidFill>
            <a:schemeClr val="bg1"/>
          </a:solidFill>
          <a:ln w="0">
            <a:noFill/>
          </a:ln>
        </p:spPr>
        <p:style>
          <a:lnRef idx="0"/>
          <a:fillRef idx="0"/>
          <a:effectRef idx="0"/>
          <a:fontRef idx="minor"/>
        </p:style>
      </p:sp>
      <p:sp>
        <p:nvSpPr>
          <p:cNvPr id="461" name="CustomShape 8"/>
          <p:cNvSpPr/>
          <p:nvPr/>
        </p:nvSpPr>
        <p:spPr>
          <a:xfrm>
            <a:off x="6337440" y="864000"/>
            <a:ext cx="3876480" cy="595080"/>
          </a:xfrm>
          <a:prstGeom prst="rect">
            <a:avLst/>
          </a:prstGeom>
          <a:noFill/>
          <a:ln w="0">
            <a:noFill/>
          </a:ln>
        </p:spPr>
        <p:style>
          <a:lnRef idx="0"/>
          <a:fillRef idx="0"/>
          <a:effectRef idx="0"/>
          <a:fontRef idx="minor"/>
        </p:style>
        <p:txBody>
          <a:bodyPr lIns="0" rIns="0" tIns="0" bIns="0" anchor="ctr">
            <a:noAutofit/>
          </a:bodyPr>
          <a:p>
            <a:pPr algn="ctr">
              <a:lnSpc>
                <a:spcPct val="90000"/>
              </a:lnSpc>
            </a:pPr>
            <a:r>
              <a:rPr b="1" lang="ca-ES" sz="1600" spc="-1" strike="noStrike">
                <a:solidFill>
                  <a:srgbClr val="004b72"/>
                </a:solidFill>
                <a:latin typeface="AkkuratStd"/>
              </a:rPr>
              <a:t>barcelonactiva</a:t>
            </a:r>
            <a:r>
              <a:rPr b="1" lang="ca-ES" sz="1800" spc="-1" strike="noStrike">
                <a:solidFill>
                  <a:srgbClr val="004b72"/>
                </a:solidFill>
                <a:latin typeface="AkkuratStd"/>
              </a:rPr>
              <a:t>.cat/empreses</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2" name="Imagen 3" descr="Un hombre caminando en la banqueta"/>
          <p:cNvPicPr/>
          <p:nvPr/>
        </p:nvPicPr>
        <p:blipFill>
          <a:blip r:embed="rId1"/>
          <a:stretch/>
        </p:blipFill>
        <p:spPr>
          <a:xfrm>
            <a:off x="42120" y="0"/>
            <a:ext cx="12107520" cy="6857640"/>
          </a:xfrm>
          <a:prstGeom prst="rect">
            <a:avLst/>
          </a:prstGeom>
          <a:ln w="0">
            <a:noFill/>
          </a:ln>
        </p:spPr>
      </p:pic>
      <p:sp>
        <p:nvSpPr>
          <p:cNvPr id="463" name="TextShape 1"/>
          <p:cNvSpPr txBox="1"/>
          <p:nvPr/>
        </p:nvSpPr>
        <p:spPr>
          <a:xfrm>
            <a:off x="446040" y="641160"/>
            <a:ext cx="8139960" cy="695880"/>
          </a:xfrm>
          <a:prstGeom prst="rect">
            <a:avLst/>
          </a:prstGeom>
          <a:noFill/>
          <a:ln w="0">
            <a:noFill/>
          </a:ln>
        </p:spPr>
        <p:txBody>
          <a:bodyPr lIns="0" rIns="0" tIns="0" bIns="0">
            <a:noAutofit/>
          </a:bodyPr>
          <a:p>
            <a:pPr>
              <a:lnSpc>
                <a:spcPct val="90000"/>
              </a:lnSpc>
            </a:pPr>
            <a:r>
              <a:rPr b="1" lang="ca-ES" sz="3600" spc="-1" strike="noStrike">
                <a:solidFill>
                  <a:srgbClr val="ffffff"/>
                </a:solidFill>
                <a:latin typeface="AkkuratStd"/>
              </a:rPr>
              <a:t>Resumen de la sesión informativa</a:t>
            </a:r>
            <a:endParaRPr b="0" lang="ca-ES" sz="3600" spc="-1" strike="noStrike">
              <a:solidFill>
                <a:srgbClr val="000000"/>
              </a:solidFill>
              <a:latin typeface="Arial"/>
            </a:endParaRPr>
          </a:p>
        </p:txBody>
      </p:sp>
      <p:sp>
        <p:nvSpPr>
          <p:cNvPr id="464" name="CustomShape 2"/>
          <p:cNvSpPr/>
          <p:nvPr/>
        </p:nvSpPr>
        <p:spPr>
          <a:xfrm rot="16200000">
            <a:off x="-3371760" y="3358800"/>
            <a:ext cx="6857640" cy="11376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65" name="CustomShape 3"/>
          <p:cNvSpPr/>
          <p:nvPr/>
        </p:nvSpPr>
        <p:spPr>
          <a:xfrm>
            <a:off x="2160" y="6764400"/>
            <a:ext cx="12189600" cy="79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66" name="CustomShape 4"/>
          <p:cNvSpPr/>
          <p:nvPr/>
        </p:nvSpPr>
        <p:spPr>
          <a:xfrm>
            <a:off x="3324240" y="1978560"/>
            <a:ext cx="3074400" cy="45612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pPr>
            <a:r>
              <a:rPr b="1" lang="es-ES" sz="2400" spc="-1" strike="noStrike">
                <a:solidFill>
                  <a:srgbClr val="004b72"/>
                </a:solidFill>
                <a:latin typeface="AkkuratStd"/>
              </a:rPr>
              <a:t>¿Y ahora qué?</a:t>
            </a:r>
            <a:endParaRPr b="0" lang="ca-ES" sz="2400" spc="-1" strike="noStrike">
              <a:latin typeface="Arial"/>
            </a:endParaRPr>
          </a:p>
        </p:txBody>
      </p:sp>
      <p:sp>
        <p:nvSpPr>
          <p:cNvPr id="467" name="CustomShape 5"/>
          <p:cNvSpPr/>
          <p:nvPr/>
        </p:nvSpPr>
        <p:spPr>
          <a:xfrm>
            <a:off x="2633760" y="2820240"/>
            <a:ext cx="3764520" cy="94356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pPr>
            <a:r>
              <a:rPr b="1" lang="es-ES" sz="2800" spc="-1" strike="noStrike">
                <a:solidFill>
                  <a:srgbClr val="004b72"/>
                </a:solidFill>
                <a:latin typeface="AkkuratStd"/>
              </a:rPr>
              <a:t>¿Cuál es el siguiente paso?</a:t>
            </a:r>
            <a:endParaRPr b="0" lang="ca-ES" sz="2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TextShape 1"/>
          <p:cNvSpPr txBox="1"/>
          <p:nvPr/>
        </p:nvSpPr>
        <p:spPr>
          <a:xfrm>
            <a:off x="389160" y="322920"/>
            <a:ext cx="8139960" cy="695880"/>
          </a:xfrm>
          <a:prstGeom prst="rect">
            <a:avLst/>
          </a:prstGeom>
          <a:noFill/>
          <a:ln w="0">
            <a:noFill/>
          </a:ln>
        </p:spPr>
        <p:txBody>
          <a:bodyPr lIns="0" rIns="0" tIns="0" bIns="0">
            <a:noAutofit/>
          </a:bodyPr>
          <a:p>
            <a:pPr>
              <a:lnSpc>
                <a:spcPct val="90000"/>
              </a:lnSpc>
            </a:pPr>
            <a:r>
              <a:rPr b="1" lang="es-ES" sz="3600" spc="-1" strike="noStrike">
                <a:solidFill>
                  <a:srgbClr val="000000"/>
                </a:solidFill>
                <a:latin typeface="AkkuratStd"/>
              </a:rPr>
              <a:t>Identificar fase y qué debemos trabajar</a:t>
            </a:r>
            <a:endParaRPr b="0" lang="ca-ES" sz="3600" spc="-1" strike="noStrike">
              <a:solidFill>
                <a:srgbClr val="000000"/>
              </a:solidFill>
              <a:latin typeface="Arial"/>
            </a:endParaRPr>
          </a:p>
        </p:txBody>
      </p:sp>
      <p:sp>
        <p:nvSpPr>
          <p:cNvPr id="469" name="CustomShape 2"/>
          <p:cNvSpPr/>
          <p:nvPr/>
        </p:nvSpPr>
        <p:spPr>
          <a:xfrm rot="16200000">
            <a:off x="-3352680" y="3339720"/>
            <a:ext cx="6857640" cy="151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70" name="CustomShape 3"/>
          <p:cNvSpPr/>
          <p:nvPr/>
        </p:nvSpPr>
        <p:spPr>
          <a:xfrm>
            <a:off x="2160" y="6764400"/>
            <a:ext cx="12189600" cy="79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71" name="CustomShape 4"/>
          <p:cNvSpPr/>
          <p:nvPr/>
        </p:nvSpPr>
        <p:spPr>
          <a:xfrm>
            <a:off x="1621080" y="2493000"/>
            <a:ext cx="2172960" cy="733680"/>
          </a:xfrm>
          <a:prstGeom prst="rect">
            <a:avLst/>
          </a:prstGeom>
          <a:solidFill>
            <a:srgbClr val="eab52c"/>
          </a:solidFill>
          <a:ln w="0">
            <a:noFill/>
          </a:ln>
        </p:spPr>
        <p:style>
          <a:lnRef idx="0"/>
          <a:fillRef idx="0"/>
          <a:effectRef idx="0"/>
          <a:fontRef idx="minor"/>
        </p:style>
      </p:sp>
      <p:sp>
        <p:nvSpPr>
          <p:cNvPr id="472" name="CustomShape 5"/>
          <p:cNvSpPr/>
          <p:nvPr/>
        </p:nvSpPr>
        <p:spPr>
          <a:xfrm>
            <a:off x="2318040" y="2677680"/>
            <a:ext cx="1322640" cy="317880"/>
          </a:xfrm>
          <a:prstGeom prst="rect">
            <a:avLst/>
          </a:prstGeom>
          <a:noFill/>
          <a:ln w="0">
            <a:noFill/>
          </a:ln>
        </p:spPr>
        <p:style>
          <a:lnRef idx="0"/>
          <a:fillRef idx="0"/>
          <a:effectRef idx="0"/>
          <a:fontRef idx="minor"/>
        </p:style>
        <p:txBody>
          <a:bodyPr lIns="0" rIns="0" tIns="0" bIns="0" anchor="ctr">
            <a:noAutofit/>
          </a:bodyPr>
          <a:p>
            <a:pPr>
              <a:lnSpc>
                <a:spcPct val="100000"/>
              </a:lnSpc>
              <a:spcAft>
                <a:spcPts val="601"/>
              </a:spcAft>
            </a:pPr>
            <a:r>
              <a:rPr b="1" lang="es-ES" sz="1800" spc="-1" strike="noStrike">
                <a:solidFill>
                  <a:srgbClr val="ffffff"/>
                </a:solidFill>
                <a:latin typeface="AkkuratStd"/>
              </a:rPr>
              <a:t>Ideación</a:t>
            </a:r>
            <a:endParaRPr b="0" lang="ca-ES" sz="1800" spc="-1" strike="noStrike">
              <a:latin typeface="Arial"/>
            </a:endParaRPr>
          </a:p>
        </p:txBody>
      </p:sp>
      <p:pic>
        <p:nvPicPr>
          <p:cNvPr id="473" name="Imagen 14" descr=""/>
          <p:cNvPicPr/>
          <p:nvPr/>
        </p:nvPicPr>
        <p:blipFill>
          <a:blip r:embed="rId1"/>
          <a:stretch/>
        </p:blipFill>
        <p:spPr>
          <a:xfrm>
            <a:off x="1729440" y="2621160"/>
            <a:ext cx="475560" cy="475560"/>
          </a:xfrm>
          <a:prstGeom prst="rect">
            <a:avLst/>
          </a:prstGeom>
          <a:ln w="0">
            <a:noFill/>
          </a:ln>
        </p:spPr>
      </p:pic>
      <p:sp>
        <p:nvSpPr>
          <p:cNvPr id="474" name="CustomShape 6"/>
          <p:cNvSpPr/>
          <p:nvPr/>
        </p:nvSpPr>
        <p:spPr>
          <a:xfrm>
            <a:off x="4666320" y="5794920"/>
            <a:ext cx="2172960" cy="733680"/>
          </a:xfrm>
          <a:prstGeom prst="rect">
            <a:avLst/>
          </a:prstGeom>
          <a:solidFill>
            <a:srgbClr val="c7dbdb"/>
          </a:solidFill>
          <a:ln w="0">
            <a:noFill/>
          </a:ln>
        </p:spPr>
        <p:style>
          <a:lnRef idx="0"/>
          <a:fillRef idx="0"/>
          <a:effectRef idx="0"/>
          <a:fontRef idx="minor"/>
        </p:style>
      </p:sp>
      <p:sp>
        <p:nvSpPr>
          <p:cNvPr id="475" name="CustomShape 7"/>
          <p:cNvSpPr/>
          <p:nvPr/>
        </p:nvSpPr>
        <p:spPr>
          <a:xfrm>
            <a:off x="4666320" y="4692240"/>
            <a:ext cx="2172960" cy="733680"/>
          </a:xfrm>
          <a:prstGeom prst="rect">
            <a:avLst/>
          </a:prstGeom>
          <a:solidFill>
            <a:srgbClr val="c7dbdb"/>
          </a:solidFill>
          <a:ln w="0">
            <a:noFill/>
          </a:ln>
        </p:spPr>
        <p:style>
          <a:lnRef idx="0"/>
          <a:fillRef idx="0"/>
          <a:effectRef idx="0"/>
          <a:fontRef idx="minor"/>
        </p:style>
      </p:sp>
      <p:sp>
        <p:nvSpPr>
          <p:cNvPr id="476" name="CustomShape 8"/>
          <p:cNvSpPr/>
          <p:nvPr/>
        </p:nvSpPr>
        <p:spPr>
          <a:xfrm>
            <a:off x="4666320" y="3589560"/>
            <a:ext cx="2172960" cy="733680"/>
          </a:xfrm>
          <a:prstGeom prst="rect">
            <a:avLst/>
          </a:prstGeom>
          <a:solidFill>
            <a:srgbClr val="c7dbdb"/>
          </a:solidFill>
          <a:ln w="0">
            <a:noFill/>
          </a:ln>
        </p:spPr>
        <p:style>
          <a:lnRef idx="0"/>
          <a:fillRef idx="0"/>
          <a:effectRef idx="0"/>
          <a:fontRef idx="minor"/>
        </p:style>
      </p:sp>
      <p:sp>
        <p:nvSpPr>
          <p:cNvPr id="477" name="CustomShape 9"/>
          <p:cNvSpPr/>
          <p:nvPr/>
        </p:nvSpPr>
        <p:spPr>
          <a:xfrm>
            <a:off x="4666320" y="2493000"/>
            <a:ext cx="2172960" cy="733680"/>
          </a:xfrm>
          <a:prstGeom prst="rect">
            <a:avLst/>
          </a:prstGeom>
          <a:solidFill>
            <a:srgbClr val="c7dbdb"/>
          </a:solidFill>
          <a:ln w="0">
            <a:noFill/>
          </a:ln>
        </p:spPr>
        <p:style>
          <a:lnRef idx="0"/>
          <a:fillRef idx="0"/>
          <a:effectRef idx="0"/>
          <a:fontRef idx="minor"/>
        </p:style>
      </p:sp>
      <p:sp>
        <p:nvSpPr>
          <p:cNvPr id="478" name="CustomShape 10"/>
          <p:cNvSpPr/>
          <p:nvPr/>
        </p:nvSpPr>
        <p:spPr>
          <a:xfrm>
            <a:off x="4703400" y="4743000"/>
            <a:ext cx="2083680" cy="61380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01"/>
              </a:spcAft>
            </a:pPr>
            <a:r>
              <a:rPr b="0" lang="es-ES" sz="1800" spc="-1" strike="noStrike">
                <a:solidFill>
                  <a:srgbClr val="004b72"/>
                </a:solidFill>
                <a:latin typeface="AkkuratStd"/>
              </a:rPr>
              <a:t>Plan de empresa </a:t>
            </a:r>
            <a:r>
              <a:rPr b="0" i="1" lang="es-ES" sz="1800" spc="-1" strike="noStrike">
                <a:solidFill>
                  <a:srgbClr val="004b72"/>
                </a:solidFill>
                <a:latin typeface="AkkuratStd"/>
              </a:rPr>
              <a:t>online</a:t>
            </a:r>
            <a:endParaRPr b="0" lang="ca-ES" sz="1800" spc="-1" strike="noStrike">
              <a:latin typeface="Arial"/>
            </a:endParaRPr>
          </a:p>
        </p:txBody>
      </p:sp>
      <p:sp>
        <p:nvSpPr>
          <p:cNvPr id="479" name="CustomShape 11"/>
          <p:cNvSpPr/>
          <p:nvPr/>
        </p:nvSpPr>
        <p:spPr>
          <a:xfrm>
            <a:off x="4861080" y="3648240"/>
            <a:ext cx="1783440" cy="61380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01"/>
              </a:spcAft>
            </a:pPr>
            <a:r>
              <a:rPr b="0" lang="es-ES" sz="1800" spc="-1" strike="noStrike">
                <a:solidFill>
                  <a:srgbClr val="004b72"/>
                </a:solidFill>
                <a:latin typeface="AkkuratStd"/>
              </a:rPr>
              <a:t>Modelo Canvas</a:t>
            </a:r>
            <a:endParaRPr b="0" lang="ca-ES" sz="1800" spc="-1" strike="noStrike">
              <a:latin typeface="Arial"/>
            </a:endParaRPr>
          </a:p>
        </p:txBody>
      </p:sp>
      <p:sp>
        <p:nvSpPr>
          <p:cNvPr id="480" name="CustomShape 12"/>
          <p:cNvSpPr/>
          <p:nvPr/>
        </p:nvSpPr>
        <p:spPr>
          <a:xfrm>
            <a:off x="4861080" y="2542680"/>
            <a:ext cx="1783440" cy="61380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01"/>
              </a:spcAft>
            </a:pPr>
            <a:r>
              <a:rPr b="0" lang="es-ES" sz="1800" spc="-1" strike="noStrike">
                <a:solidFill>
                  <a:srgbClr val="004b72"/>
                </a:solidFill>
                <a:latin typeface="AkkuratStd"/>
              </a:rPr>
              <a:t>Idealab</a:t>
            </a:r>
            <a:endParaRPr b="0" lang="ca-ES" sz="1800" spc="-1" strike="noStrike">
              <a:latin typeface="Arial"/>
            </a:endParaRPr>
          </a:p>
        </p:txBody>
      </p:sp>
      <p:sp>
        <p:nvSpPr>
          <p:cNvPr id="481" name="CustomShape 13"/>
          <p:cNvSpPr/>
          <p:nvPr/>
        </p:nvSpPr>
        <p:spPr>
          <a:xfrm>
            <a:off x="7667280" y="5794920"/>
            <a:ext cx="2155680" cy="733680"/>
          </a:xfrm>
          <a:prstGeom prst="rect">
            <a:avLst/>
          </a:prstGeom>
          <a:solidFill>
            <a:srgbClr val="c7dbdb"/>
          </a:solidFill>
          <a:ln w="0">
            <a:noFill/>
          </a:ln>
        </p:spPr>
        <p:style>
          <a:lnRef idx="0"/>
          <a:fillRef idx="0"/>
          <a:effectRef idx="0"/>
          <a:fontRef idx="minor"/>
        </p:style>
      </p:sp>
      <p:sp>
        <p:nvSpPr>
          <p:cNvPr id="482" name="CustomShape 14"/>
          <p:cNvSpPr/>
          <p:nvPr/>
        </p:nvSpPr>
        <p:spPr>
          <a:xfrm>
            <a:off x="7678800" y="5840640"/>
            <a:ext cx="2144520" cy="61380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01"/>
              </a:spcAft>
            </a:pPr>
            <a:r>
              <a:rPr b="0" lang="es-ES" sz="1800" spc="-1" strike="noStrike">
                <a:solidFill>
                  <a:srgbClr val="004b72"/>
                </a:solidFill>
                <a:latin typeface="AkkuratStd"/>
              </a:rPr>
              <a:t>Herramientas para la gestión empresarial</a:t>
            </a:r>
            <a:endParaRPr b="0" lang="ca-ES" sz="1800" spc="-1" strike="noStrike">
              <a:latin typeface="Arial"/>
            </a:endParaRPr>
          </a:p>
        </p:txBody>
      </p:sp>
      <p:sp>
        <p:nvSpPr>
          <p:cNvPr id="483" name="CustomShape 15"/>
          <p:cNvSpPr/>
          <p:nvPr/>
        </p:nvSpPr>
        <p:spPr>
          <a:xfrm>
            <a:off x="7667280" y="4692240"/>
            <a:ext cx="2155680" cy="733680"/>
          </a:xfrm>
          <a:prstGeom prst="rect">
            <a:avLst/>
          </a:prstGeom>
          <a:solidFill>
            <a:srgbClr val="c7dbdb"/>
          </a:solidFill>
          <a:ln w="0">
            <a:noFill/>
          </a:ln>
        </p:spPr>
        <p:style>
          <a:lnRef idx="0"/>
          <a:fillRef idx="0"/>
          <a:effectRef idx="0"/>
          <a:fontRef idx="minor"/>
        </p:style>
      </p:sp>
      <p:sp>
        <p:nvSpPr>
          <p:cNvPr id="484" name="CustomShape 16"/>
          <p:cNvSpPr/>
          <p:nvPr/>
        </p:nvSpPr>
        <p:spPr>
          <a:xfrm>
            <a:off x="7667280" y="3589560"/>
            <a:ext cx="2155680" cy="733680"/>
          </a:xfrm>
          <a:prstGeom prst="rect">
            <a:avLst/>
          </a:prstGeom>
          <a:solidFill>
            <a:srgbClr val="c7dbdb"/>
          </a:solidFill>
          <a:ln w="0">
            <a:noFill/>
          </a:ln>
        </p:spPr>
        <p:style>
          <a:lnRef idx="0"/>
          <a:fillRef idx="0"/>
          <a:effectRef idx="0"/>
          <a:fontRef idx="minor"/>
        </p:style>
      </p:sp>
      <p:sp>
        <p:nvSpPr>
          <p:cNvPr id="485" name="CustomShape 17"/>
          <p:cNvSpPr/>
          <p:nvPr/>
        </p:nvSpPr>
        <p:spPr>
          <a:xfrm>
            <a:off x="7667280" y="2493000"/>
            <a:ext cx="2172960" cy="733680"/>
          </a:xfrm>
          <a:prstGeom prst="rect">
            <a:avLst/>
          </a:prstGeom>
          <a:solidFill>
            <a:srgbClr val="c7dbdb"/>
          </a:solidFill>
          <a:ln w="0">
            <a:noFill/>
          </a:ln>
        </p:spPr>
        <p:style>
          <a:lnRef idx="0"/>
          <a:fillRef idx="0"/>
          <a:effectRef idx="0"/>
          <a:fontRef idx="minor"/>
        </p:style>
      </p:sp>
      <p:sp>
        <p:nvSpPr>
          <p:cNvPr id="486" name="CustomShape 18"/>
          <p:cNvSpPr/>
          <p:nvPr/>
        </p:nvSpPr>
        <p:spPr>
          <a:xfrm>
            <a:off x="7880760" y="4743000"/>
            <a:ext cx="1783440" cy="61380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01"/>
              </a:spcAft>
            </a:pPr>
            <a:r>
              <a:rPr b="0" lang="es-ES" sz="1800" spc="-1" strike="noStrike">
                <a:solidFill>
                  <a:srgbClr val="004b72"/>
                </a:solidFill>
                <a:latin typeface="AkkuratStd"/>
              </a:rPr>
              <a:t>Cómo hacer el plan de empresa</a:t>
            </a:r>
            <a:endParaRPr b="0" lang="ca-ES" sz="1800" spc="-1" strike="noStrike">
              <a:latin typeface="Arial"/>
            </a:endParaRPr>
          </a:p>
        </p:txBody>
      </p:sp>
      <p:sp>
        <p:nvSpPr>
          <p:cNvPr id="487" name="CustomShape 19"/>
          <p:cNvSpPr/>
          <p:nvPr/>
        </p:nvSpPr>
        <p:spPr>
          <a:xfrm>
            <a:off x="7880760" y="3648240"/>
            <a:ext cx="1783440" cy="61380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01"/>
              </a:spcAft>
            </a:pPr>
            <a:r>
              <a:rPr b="0" lang="es-ES" sz="1800" spc="-1" strike="noStrike">
                <a:solidFill>
                  <a:srgbClr val="004b72"/>
                </a:solidFill>
                <a:latin typeface="AkkuratStd"/>
              </a:rPr>
              <a:t>Valida tu idea empresarial</a:t>
            </a:r>
            <a:endParaRPr b="0" lang="ca-ES" sz="1800" spc="-1" strike="noStrike">
              <a:latin typeface="Arial"/>
            </a:endParaRPr>
          </a:p>
        </p:txBody>
      </p:sp>
      <p:sp>
        <p:nvSpPr>
          <p:cNvPr id="488" name="CustomShape 20"/>
          <p:cNvSpPr/>
          <p:nvPr/>
        </p:nvSpPr>
        <p:spPr>
          <a:xfrm>
            <a:off x="7824600" y="2542680"/>
            <a:ext cx="1858680" cy="61380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01"/>
              </a:spcAft>
            </a:pPr>
            <a:r>
              <a:rPr b="0" lang="es-ES" sz="1800" spc="-1" strike="noStrike">
                <a:solidFill>
                  <a:srgbClr val="004b72"/>
                </a:solidFill>
                <a:latin typeface="AkkuratStd"/>
              </a:rPr>
              <a:t>Taller generación de ideas de negocio</a:t>
            </a:r>
            <a:endParaRPr b="0" lang="ca-ES" sz="1800" spc="-1" strike="noStrike">
              <a:latin typeface="Arial"/>
            </a:endParaRPr>
          </a:p>
        </p:txBody>
      </p:sp>
      <p:sp>
        <p:nvSpPr>
          <p:cNvPr id="489" name="CustomShape 21"/>
          <p:cNvSpPr/>
          <p:nvPr/>
        </p:nvSpPr>
        <p:spPr>
          <a:xfrm>
            <a:off x="1602720" y="3589560"/>
            <a:ext cx="2172960" cy="733680"/>
          </a:xfrm>
          <a:prstGeom prst="rect">
            <a:avLst/>
          </a:prstGeom>
          <a:solidFill>
            <a:srgbClr val="eab52c"/>
          </a:solidFill>
          <a:ln w="0">
            <a:noFill/>
          </a:ln>
        </p:spPr>
        <p:style>
          <a:lnRef idx="0"/>
          <a:fillRef idx="0"/>
          <a:effectRef idx="0"/>
          <a:fontRef idx="minor"/>
        </p:style>
      </p:sp>
      <p:sp>
        <p:nvSpPr>
          <p:cNvPr id="490" name="CustomShape 22"/>
          <p:cNvSpPr/>
          <p:nvPr/>
        </p:nvSpPr>
        <p:spPr>
          <a:xfrm>
            <a:off x="2300040" y="3774240"/>
            <a:ext cx="1322640" cy="317880"/>
          </a:xfrm>
          <a:prstGeom prst="rect">
            <a:avLst/>
          </a:prstGeom>
          <a:noFill/>
          <a:ln w="0">
            <a:noFill/>
          </a:ln>
        </p:spPr>
        <p:style>
          <a:lnRef idx="0"/>
          <a:fillRef idx="0"/>
          <a:effectRef idx="0"/>
          <a:fontRef idx="minor"/>
        </p:style>
        <p:txBody>
          <a:bodyPr lIns="0" rIns="0" tIns="0" bIns="0" anchor="ctr">
            <a:noAutofit/>
          </a:bodyPr>
          <a:p>
            <a:pPr>
              <a:lnSpc>
                <a:spcPct val="100000"/>
              </a:lnSpc>
              <a:spcAft>
                <a:spcPts val="601"/>
              </a:spcAft>
            </a:pPr>
            <a:r>
              <a:rPr b="1" lang="es-ES" sz="1800" spc="-1" strike="noStrike">
                <a:solidFill>
                  <a:srgbClr val="ffffff"/>
                </a:solidFill>
                <a:latin typeface="AkkuratStd"/>
              </a:rPr>
              <a:t>Modelización</a:t>
            </a:r>
            <a:endParaRPr b="0" lang="ca-ES" sz="1800" spc="-1" strike="noStrike">
              <a:latin typeface="Arial"/>
            </a:endParaRPr>
          </a:p>
        </p:txBody>
      </p:sp>
      <p:pic>
        <p:nvPicPr>
          <p:cNvPr id="491" name="Imagen 63" descr=""/>
          <p:cNvPicPr/>
          <p:nvPr/>
        </p:nvPicPr>
        <p:blipFill>
          <a:blip r:embed="rId2"/>
          <a:stretch/>
        </p:blipFill>
        <p:spPr>
          <a:xfrm>
            <a:off x="1711080" y="3709440"/>
            <a:ext cx="475560" cy="492120"/>
          </a:xfrm>
          <a:prstGeom prst="rect">
            <a:avLst/>
          </a:prstGeom>
          <a:ln w="0">
            <a:noFill/>
          </a:ln>
        </p:spPr>
      </p:pic>
      <p:sp>
        <p:nvSpPr>
          <p:cNvPr id="492" name="CustomShape 23"/>
          <p:cNvSpPr/>
          <p:nvPr/>
        </p:nvSpPr>
        <p:spPr>
          <a:xfrm>
            <a:off x="1621080" y="4686480"/>
            <a:ext cx="2154960" cy="733680"/>
          </a:xfrm>
          <a:prstGeom prst="rect">
            <a:avLst/>
          </a:prstGeom>
          <a:solidFill>
            <a:srgbClr val="eab52c"/>
          </a:solidFill>
          <a:ln w="0">
            <a:noFill/>
          </a:ln>
        </p:spPr>
        <p:style>
          <a:lnRef idx="0"/>
          <a:fillRef idx="0"/>
          <a:effectRef idx="0"/>
          <a:fontRef idx="minor"/>
        </p:style>
      </p:sp>
      <p:sp>
        <p:nvSpPr>
          <p:cNvPr id="493" name="CustomShape 24"/>
          <p:cNvSpPr/>
          <p:nvPr/>
        </p:nvSpPr>
        <p:spPr>
          <a:xfrm>
            <a:off x="2318040" y="4870800"/>
            <a:ext cx="1322640" cy="317880"/>
          </a:xfrm>
          <a:prstGeom prst="rect">
            <a:avLst/>
          </a:prstGeom>
          <a:noFill/>
          <a:ln w="0">
            <a:noFill/>
          </a:ln>
        </p:spPr>
        <p:style>
          <a:lnRef idx="0"/>
          <a:fillRef idx="0"/>
          <a:effectRef idx="0"/>
          <a:fontRef idx="minor"/>
        </p:style>
        <p:txBody>
          <a:bodyPr lIns="0" rIns="0" tIns="0" bIns="0" anchor="ctr">
            <a:noAutofit/>
          </a:bodyPr>
          <a:p>
            <a:pPr>
              <a:lnSpc>
                <a:spcPct val="100000"/>
              </a:lnSpc>
              <a:spcAft>
                <a:spcPts val="601"/>
              </a:spcAft>
            </a:pPr>
            <a:r>
              <a:rPr b="1" lang="es-ES" sz="1800" spc="-1" strike="noStrike">
                <a:solidFill>
                  <a:srgbClr val="ffffff"/>
                </a:solidFill>
                <a:latin typeface="AkkuratStd"/>
              </a:rPr>
              <a:t>Planificación</a:t>
            </a:r>
            <a:endParaRPr b="0" lang="ca-ES" sz="1800" spc="-1" strike="noStrike">
              <a:latin typeface="Arial"/>
            </a:endParaRPr>
          </a:p>
        </p:txBody>
      </p:sp>
      <p:pic>
        <p:nvPicPr>
          <p:cNvPr id="494" name="Imagen 66" descr=""/>
          <p:cNvPicPr/>
          <p:nvPr/>
        </p:nvPicPr>
        <p:blipFill>
          <a:blip r:embed="rId3"/>
          <a:stretch/>
        </p:blipFill>
        <p:spPr>
          <a:xfrm>
            <a:off x="1744200" y="4814640"/>
            <a:ext cx="475560" cy="475560"/>
          </a:xfrm>
          <a:prstGeom prst="rect">
            <a:avLst/>
          </a:prstGeom>
          <a:ln w="0">
            <a:noFill/>
          </a:ln>
        </p:spPr>
      </p:pic>
      <p:sp>
        <p:nvSpPr>
          <p:cNvPr id="495" name="CustomShape 25"/>
          <p:cNvSpPr/>
          <p:nvPr/>
        </p:nvSpPr>
        <p:spPr>
          <a:xfrm>
            <a:off x="1621080" y="5801040"/>
            <a:ext cx="2154960" cy="733680"/>
          </a:xfrm>
          <a:prstGeom prst="rect">
            <a:avLst/>
          </a:prstGeom>
          <a:solidFill>
            <a:srgbClr val="eab52c"/>
          </a:solidFill>
          <a:ln w="0">
            <a:noFill/>
          </a:ln>
        </p:spPr>
        <p:style>
          <a:lnRef idx="0"/>
          <a:fillRef idx="0"/>
          <a:effectRef idx="0"/>
          <a:fontRef idx="minor"/>
        </p:style>
      </p:sp>
      <p:sp>
        <p:nvSpPr>
          <p:cNvPr id="496" name="CustomShape 26"/>
          <p:cNvSpPr/>
          <p:nvPr/>
        </p:nvSpPr>
        <p:spPr>
          <a:xfrm>
            <a:off x="2318040" y="5985360"/>
            <a:ext cx="1322640" cy="317880"/>
          </a:xfrm>
          <a:prstGeom prst="rect">
            <a:avLst/>
          </a:prstGeom>
          <a:noFill/>
          <a:ln w="0">
            <a:noFill/>
          </a:ln>
        </p:spPr>
        <p:style>
          <a:lnRef idx="0"/>
          <a:fillRef idx="0"/>
          <a:effectRef idx="0"/>
          <a:fontRef idx="minor"/>
        </p:style>
        <p:txBody>
          <a:bodyPr lIns="0" rIns="0" tIns="0" bIns="0" anchor="ctr">
            <a:noAutofit/>
          </a:bodyPr>
          <a:p>
            <a:pPr>
              <a:lnSpc>
                <a:spcPct val="100000"/>
              </a:lnSpc>
              <a:spcAft>
                <a:spcPts val="601"/>
              </a:spcAft>
            </a:pPr>
            <a:r>
              <a:rPr b="1" lang="es-ES" sz="1800" spc="-1" strike="noStrike">
                <a:solidFill>
                  <a:srgbClr val="ffffff"/>
                </a:solidFill>
                <a:latin typeface="AkkuratStd"/>
              </a:rPr>
              <a:t>Ejecución</a:t>
            </a:r>
            <a:endParaRPr b="0" lang="ca-ES" sz="1800" spc="-1" strike="noStrike">
              <a:latin typeface="Arial"/>
            </a:endParaRPr>
          </a:p>
        </p:txBody>
      </p:sp>
      <p:pic>
        <p:nvPicPr>
          <p:cNvPr id="497" name="Imagen 69" descr=""/>
          <p:cNvPicPr/>
          <p:nvPr/>
        </p:nvPicPr>
        <p:blipFill>
          <a:blip r:embed="rId4"/>
          <a:stretch/>
        </p:blipFill>
        <p:spPr>
          <a:xfrm>
            <a:off x="1729440" y="5928840"/>
            <a:ext cx="475560" cy="475560"/>
          </a:xfrm>
          <a:prstGeom prst="rect">
            <a:avLst/>
          </a:prstGeom>
          <a:ln w="0">
            <a:noFill/>
          </a:ln>
        </p:spPr>
      </p:pic>
      <p:sp>
        <p:nvSpPr>
          <p:cNvPr id="498" name="CustomShape 27"/>
          <p:cNvSpPr/>
          <p:nvPr/>
        </p:nvSpPr>
        <p:spPr>
          <a:xfrm>
            <a:off x="4081680" y="1751760"/>
            <a:ext cx="3326400" cy="61380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01"/>
              </a:spcAft>
            </a:pPr>
            <a:r>
              <a:rPr b="0" lang="es-ES" sz="1500" spc="-1" strike="noStrike">
                <a:solidFill>
                  <a:srgbClr val="000000"/>
                </a:solidFill>
                <a:latin typeface="AkkuratStd"/>
              </a:rPr>
              <a:t>Documento/herramienta a trabajar</a:t>
            </a:r>
            <a:endParaRPr b="0" lang="ca-ES" sz="1500" spc="-1" strike="noStrike">
              <a:latin typeface="Arial"/>
            </a:endParaRPr>
          </a:p>
        </p:txBody>
      </p:sp>
      <p:sp>
        <p:nvSpPr>
          <p:cNvPr id="499" name="CustomShape 28"/>
          <p:cNvSpPr/>
          <p:nvPr/>
        </p:nvSpPr>
        <p:spPr>
          <a:xfrm>
            <a:off x="1621080" y="1751760"/>
            <a:ext cx="2113200" cy="61380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01"/>
              </a:spcAft>
            </a:pPr>
            <a:r>
              <a:rPr b="0" lang="es-ES" sz="1500" spc="-1" strike="noStrike">
                <a:solidFill>
                  <a:srgbClr val="000000"/>
                </a:solidFill>
                <a:latin typeface="AkkuratStd"/>
              </a:rPr>
              <a:t>Fase</a:t>
            </a:r>
            <a:endParaRPr b="0" lang="ca-ES" sz="1500" spc="-1" strike="noStrike">
              <a:latin typeface="Arial"/>
            </a:endParaRPr>
          </a:p>
        </p:txBody>
      </p:sp>
      <p:sp>
        <p:nvSpPr>
          <p:cNvPr id="500" name="CustomShape 29"/>
          <p:cNvSpPr/>
          <p:nvPr/>
        </p:nvSpPr>
        <p:spPr>
          <a:xfrm>
            <a:off x="7290720" y="1751760"/>
            <a:ext cx="2801520" cy="61380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01"/>
              </a:spcAft>
            </a:pPr>
            <a:r>
              <a:rPr b="0" lang="es-ES" sz="1500" spc="-1" strike="noStrike">
                <a:solidFill>
                  <a:srgbClr val="000000"/>
                </a:solidFill>
                <a:latin typeface="AkkuratStd"/>
              </a:rPr>
              <a:t>Actividad formativa recomendada</a:t>
            </a:r>
            <a:endParaRPr b="0" lang="ca-ES" sz="1500" spc="-1" strike="noStrike">
              <a:latin typeface="Arial"/>
            </a:endParaRPr>
          </a:p>
        </p:txBody>
      </p:sp>
      <p:sp>
        <p:nvSpPr>
          <p:cNvPr id="501" name="CustomShape 30"/>
          <p:cNvSpPr/>
          <p:nvPr/>
        </p:nvSpPr>
        <p:spPr>
          <a:xfrm>
            <a:off x="3981600" y="2650680"/>
            <a:ext cx="496800" cy="41688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2" name="CustomShape 31"/>
          <p:cNvSpPr/>
          <p:nvPr/>
        </p:nvSpPr>
        <p:spPr>
          <a:xfrm>
            <a:off x="3981600" y="3736080"/>
            <a:ext cx="496800" cy="41688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3" name="CustomShape 32"/>
          <p:cNvSpPr/>
          <p:nvPr/>
        </p:nvSpPr>
        <p:spPr>
          <a:xfrm>
            <a:off x="3981600" y="4821480"/>
            <a:ext cx="496800" cy="41688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4" name="CustomShape 33"/>
          <p:cNvSpPr/>
          <p:nvPr/>
        </p:nvSpPr>
        <p:spPr>
          <a:xfrm>
            <a:off x="3981600" y="5953320"/>
            <a:ext cx="496800" cy="41688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5" name="CustomShape 34"/>
          <p:cNvSpPr/>
          <p:nvPr/>
        </p:nvSpPr>
        <p:spPr>
          <a:xfrm>
            <a:off x="7010640" y="2650680"/>
            <a:ext cx="496800" cy="41688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6" name="CustomShape 35"/>
          <p:cNvSpPr/>
          <p:nvPr/>
        </p:nvSpPr>
        <p:spPr>
          <a:xfrm>
            <a:off x="7010640" y="3736080"/>
            <a:ext cx="496800" cy="41688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7" name="CustomShape 36"/>
          <p:cNvSpPr/>
          <p:nvPr/>
        </p:nvSpPr>
        <p:spPr>
          <a:xfrm>
            <a:off x="7010640" y="4821480"/>
            <a:ext cx="496800" cy="41688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8" name="CustomShape 37"/>
          <p:cNvSpPr/>
          <p:nvPr/>
        </p:nvSpPr>
        <p:spPr>
          <a:xfrm>
            <a:off x="7010640" y="5953320"/>
            <a:ext cx="496800" cy="41688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TextShape 1"/>
          <p:cNvSpPr txBox="1"/>
          <p:nvPr/>
        </p:nvSpPr>
        <p:spPr>
          <a:xfrm>
            <a:off x="0" y="-66600"/>
            <a:ext cx="12191760" cy="1796400"/>
          </a:xfrm>
          <a:prstGeom prst="rect">
            <a:avLst/>
          </a:prstGeom>
          <a:solidFill>
            <a:srgbClr val="000000"/>
          </a:solidFill>
          <a:ln w="0">
            <a:noFill/>
          </a:ln>
        </p:spPr>
        <p:txBody>
          <a:bodyPr lIns="0" rIns="0" tIns="0" bIns="0">
            <a:noAutofit/>
          </a:bodyPr>
          <a:p>
            <a:pPr>
              <a:lnSpc>
                <a:spcPct val="100000"/>
              </a:lnSpc>
            </a:pPr>
            <a:br/>
            <a:r>
              <a:rPr b="0" lang="ca-ES" sz="4400" spc="-1" strike="noStrike">
                <a:solidFill>
                  <a:srgbClr val="ffffff"/>
                </a:solidFill>
                <a:highlight>
                  <a:srgbClr val="000000"/>
                </a:highlight>
                <a:latin typeface="Safiro SemiBold"/>
              </a:rPr>
              <a:t>	</a:t>
            </a:r>
            <a:r>
              <a:rPr b="0" lang="ca-ES" sz="4400" spc="-1" strike="noStrike">
                <a:solidFill>
                  <a:srgbClr val="ffffff"/>
                </a:solidFill>
                <a:highlight>
                  <a:srgbClr val="000000"/>
                </a:highlight>
                <a:latin typeface="Safiro SemiBold"/>
              </a:rPr>
              <a:t>Índice</a:t>
            </a:r>
            <a:br/>
            <a:r>
              <a:rPr b="0" lang="ca-ES" sz="4400" spc="-1" strike="noStrike">
                <a:solidFill>
                  <a:srgbClr val="ffffff"/>
                </a:solidFill>
                <a:highlight>
                  <a:srgbClr val="000000"/>
                </a:highlight>
                <a:latin typeface="Safiro SemiBold"/>
              </a:rPr>
              <a:t>      </a:t>
            </a:r>
            <a:endParaRPr b="0" lang="ca-ES" sz="4400" spc="-1" strike="noStrike">
              <a:solidFill>
                <a:srgbClr val="000000"/>
              </a:solidFill>
              <a:latin typeface="Arial"/>
            </a:endParaRPr>
          </a:p>
        </p:txBody>
      </p:sp>
      <p:sp>
        <p:nvSpPr>
          <p:cNvPr id="274" name="CustomShape 2"/>
          <p:cNvSpPr/>
          <p:nvPr/>
        </p:nvSpPr>
        <p:spPr>
          <a:xfrm>
            <a:off x="800280" y="3159360"/>
            <a:ext cx="6096960" cy="36468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pPr>
            <a:r>
              <a:rPr b="1" lang="ca-ES" sz="1800" spc="-1" strike="noStrike">
                <a:solidFill>
                  <a:srgbClr val="000000"/>
                </a:solidFill>
                <a:latin typeface="AkkuratStd"/>
              </a:rPr>
              <a:t>Navegación web</a:t>
            </a:r>
            <a:endParaRPr b="0" lang="ca-ES" sz="1800" spc="-1" strike="noStrike">
              <a:latin typeface="Arial"/>
            </a:endParaRPr>
          </a:p>
        </p:txBody>
      </p:sp>
      <p:sp>
        <p:nvSpPr>
          <p:cNvPr id="275" name="CustomShape 3"/>
          <p:cNvSpPr/>
          <p:nvPr/>
        </p:nvSpPr>
        <p:spPr>
          <a:xfrm>
            <a:off x="800280" y="2683800"/>
            <a:ext cx="6096960" cy="36468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pPr>
            <a:r>
              <a:rPr b="1" lang="ca-ES" sz="1800" spc="-1" strike="noStrike">
                <a:solidFill>
                  <a:srgbClr val="000000"/>
                </a:solidFill>
                <a:latin typeface="AkkuratStd"/>
              </a:rPr>
              <a:t>Niveles de maduración de un proyecto</a:t>
            </a:r>
            <a:endParaRPr b="0" lang="ca-ES" sz="1800" spc="-1" strike="noStrike">
              <a:latin typeface="Arial"/>
            </a:endParaRPr>
          </a:p>
        </p:txBody>
      </p:sp>
      <p:sp>
        <p:nvSpPr>
          <p:cNvPr id="276" name="CustomShape 4"/>
          <p:cNvSpPr/>
          <p:nvPr/>
        </p:nvSpPr>
        <p:spPr>
          <a:xfrm>
            <a:off x="800280" y="2201040"/>
            <a:ext cx="6096960" cy="36468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pPr>
            <a:r>
              <a:rPr b="1" lang="ca-ES" sz="1800" spc="-1" strike="noStrike">
                <a:solidFill>
                  <a:srgbClr val="000000"/>
                </a:solidFill>
                <a:latin typeface="AkkuratStd"/>
              </a:rPr>
              <a:t>Barcelona Activa</a:t>
            </a:r>
            <a:endParaRPr b="0" lang="ca-ES" sz="1800" spc="-1" strike="noStrike">
              <a:latin typeface="Arial"/>
            </a:endParaRPr>
          </a:p>
        </p:txBody>
      </p:sp>
      <p:sp>
        <p:nvSpPr>
          <p:cNvPr id="277" name="CustomShape 5"/>
          <p:cNvSpPr/>
          <p:nvPr/>
        </p:nvSpPr>
        <p:spPr>
          <a:xfrm>
            <a:off x="800280" y="3709080"/>
            <a:ext cx="6096960" cy="36468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pPr>
            <a:r>
              <a:rPr b="1" lang="ca-ES" sz="1800" spc="-1" strike="noStrike">
                <a:solidFill>
                  <a:srgbClr val="000000"/>
                </a:solidFill>
                <a:latin typeface="AkkuratStd"/>
              </a:rPr>
              <a:t>Resumen de la sesión informativa</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TextShape 1"/>
          <p:cNvSpPr txBox="1"/>
          <p:nvPr/>
        </p:nvSpPr>
        <p:spPr>
          <a:xfrm>
            <a:off x="532080" y="263160"/>
            <a:ext cx="8139960" cy="695880"/>
          </a:xfrm>
          <a:prstGeom prst="rect">
            <a:avLst/>
          </a:prstGeom>
          <a:noFill/>
          <a:ln w="0">
            <a:noFill/>
          </a:ln>
        </p:spPr>
        <p:txBody>
          <a:bodyPr lIns="0" rIns="0" tIns="0" bIns="0">
            <a:noAutofit/>
          </a:bodyPr>
          <a:p>
            <a:pPr>
              <a:lnSpc>
                <a:spcPct val="100000"/>
              </a:lnSpc>
            </a:pPr>
            <a:r>
              <a:rPr b="1" lang="ca-ES" sz="3600" spc="-1" strike="noStrike">
                <a:solidFill>
                  <a:srgbClr val="000000"/>
                </a:solidFill>
                <a:latin typeface="AkkuratStd"/>
              </a:rPr>
              <a:t>¿Y si necesito asesoramiento?</a:t>
            </a:r>
            <a:endParaRPr b="0" lang="ca-ES" sz="3600" spc="-1" strike="noStrike">
              <a:solidFill>
                <a:srgbClr val="000000"/>
              </a:solidFill>
              <a:latin typeface="Arial"/>
            </a:endParaRPr>
          </a:p>
        </p:txBody>
      </p:sp>
      <p:sp>
        <p:nvSpPr>
          <p:cNvPr id="510" name="CustomShape 2"/>
          <p:cNvSpPr/>
          <p:nvPr/>
        </p:nvSpPr>
        <p:spPr>
          <a:xfrm rot="16200000">
            <a:off x="-3352680" y="3339720"/>
            <a:ext cx="6857640" cy="151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1" name="CustomShape 3"/>
          <p:cNvSpPr/>
          <p:nvPr/>
        </p:nvSpPr>
        <p:spPr>
          <a:xfrm>
            <a:off x="2160" y="6764400"/>
            <a:ext cx="12189600" cy="79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2" name="CustomShape 4"/>
          <p:cNvSpPr/>
          <p:nvPr/>
        </p:nvSpPr>
        <p:spPr>
          <a:xfrm>
            <a:off x="11146680" y="6666480"/>
            <a:ext cx="284760" cy="378360"/>
          </a:xfrm>
          <a:prstGeom prst="rect">
            <a:avLst/>
          </a:prstGeom>
          <a:noFill/>
          <a:ln w="0">
            <a:noFill/>
          </a:ln>
        </p:spPr>
        <p:style>
          <a:lnRef idx="0"/>
          <a:fillRef idx="0"/>
          <a:effectRef idx="0"/>
          <a:fontRef idx="minor"/>
        </p:style>
        <p:txBody>
          <a:bodyPr lIns="0" rIns="0" tIns="0" bIns="0">
            <a:noAutofit/>
          </a:bodyPr>
          <a:p>
            <a:pPr algn="ctr">
              <a:lnSpc>
                <a:spcPct val="90000"/>
              </a:lnSpc>
            </a:pPr>
            <a:r>
              <a:rPr b="0" lang="es-ES" sz="1000" spc="-1" strike="noStrike">
                <a:solidFill>
                  <a:srgbClr val="000000"/>
                </a:solidFill>
                <a:latin typeface="Akkurat-Light"/>
              </a:rPr>
              <a:t>19</a:t>
            </a:r>
            <a:endParaRPr b="0" lang="ca-ES" sz="1000" spc="-1" strike="noStrike">
              <a:latin typeface="Arial"/>
            </a:endParaRPr>
          </a:p>
        </p:txBody>
      </p:sp>
      <p:sp>
        <p:nvSpPr>
          <p:cNvPr id="513" name="CustomShape 5"/>
          <p:cNvSpPr/>
          <p:nvPr/>
        </p:nvSpPr>
        <p:spPr>
          <a:xfrm>
            <a:off x="662040" y="1218960"/>
            <a:ext cx="2829600" cy="47088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es-ES" sz="2400" spc="-1" strike="noStrike">
                <a:solidFill>
                  <a:srgbClr val="004b72"/>
                </a:solidFill>
                <a:latin typeface="AkkuratStd"/>
              </a:rPr>
              <a:t>Asesoramientos</a:t>
            </a:r>
            <a:endParaRPr b="0" lang="ca-ES" sz="2400" spc="-1" strike="noStrike">
              <a:latin typeface="Arial"/>
            </a:endParaRPr>
          </a:p>
        </p:txBody>
      </p:sp>
      <p:sp>
        <p:nvSpPr>
          <p:cNvPr id="514" name="CustomShape 6"/>
          <p:cNvSpPr/>
          <p:nvPr/>
        </p:nvSpPr>
        <p:spPr>
          <a:xfrm>
            <a:off x="7053480" y="1218960"/>
            <a:ext cx="282960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es-ES" sz="2400" spc="-1" strike="noStrike">
                <a:solidFill>
                  <a:srgbClr val="004b72"/>
                </a:solidFill>
                <a:latin typeface="AkkuratStd"/>
              </a:rPr>
              <a:t>Programas a medida</a:t>
            </a:r>
            <a:endParaRPr b="0" lang="ca-ES" sz="2400" spc="-1" strike="noStrike">
              <a:latin typeface="Arial"/>
            </a:endParaRPr>
          </a:p>
        </p:txBody>
      </p:sp>
      <p:sp>
        <p:nvSpPr>
          <p:cNvPr id="515" name="CustomShape 7"/>
          <p:cNvSpPr/>
          <p:nvPr/>
        </p:nvSpPr>
        <p:spPr>
          <a:xfrm>
            <a:off x="662040" y="3099600"/>
            <a:ext cx="2571480" cy="771480"/>
          </a:xfrm>
          <a:prstGeom prst="rect">
            <a:avLst/>
          </a:prstGeom>
          <a:noFill/>
          <a:ln w="0">
            <a:noFill/>
          </a:ln>
        </p:spPr>
        <p:style>
          <a:lnRef idx="0"/>
          <a:fillRef idx="0"/>
          <a:effectRef idx="0"/>
          <a:fontRef idx="minor"/>
        </p:style>
        <p:txBody>
          <a:bodyPr lIns="0" rIns="0" tIns="0" bIns="0">
            <a:noAutofit/>
          </a:bodyPr>
          <a:p>
            <a:pPr algn="ctr">
              <a:lnSpc>
                <a:spcPct val="100000"/>
              </a:lnSpc>
              <a:spcAft>
                <a:spcPts val="601"/>
              </a:spcAft>
            </a:pPr>
            <a:r>
              <a:rPr b="0" lang="es-ES" sz="1600" spc="-1" strike="noStrike">
                <a:solidFill>
                  <a:srgbClr val="eab52c"/>
                </a:solidFill>
                <a:latin typeface="Akkurat-Bold"/>
              </a:rPr>
              <a:t>Asesoramiento para emprender y resolución </a:t>
            </a:r>
            <a:br/>
            <a:r>
              <a:rPr b="0" lang="es-ES" sz="1600" spc="-1" strike="noStrike">
                <a:solidFill>
                  <a:srgbClr val="eab52c"/>
                </a:solidFill>
                <a:latin typeface="Akkurat-Bold"/>
              </a:rPr>
              <a:t>de dudas</a:t>
            </a:r>
            <a:endParaRPr b="0" lang="ca-ES" sz="1600" spc="-1" strike="noStrike">
              <a:latin typeface="Arial"/>
            </a:endParaRPr>
          </a:p>
        </p:txBody>
      </p:sp>
      <p:sp>
        <p:nvSpPr>
          <p:cNvPr id="516" name="CustomShape 8"/>
          <p:cNvSpPr/>
          <p:nvPr/>
        </p:nvSpPr>
        <p:spPr>
          <a:xfrm>
            <a:off x="7053480" y="1954080"/>
            <a:ext cx="3499200" cy="2054880"/>
          </a:xfrm>
          <a:prstGeom prst="rect">
            <a:avLst/>
          </a:prstGeom>
          <a:noFill/>
          <a:ln w="0">
            <a:noFill/>
          </a:ln>
        </p:spPr>
        <p:style>
          <a:lnRef idx="0"/>
          <a:fillRef idx="0"/>
          <a:effectRef idx="0"/>
          <a:fontRef idx="minor"/>
        </p:style>
        <p:txBody>
          <a:bodyPr lIns="0" rIns="0" tIns="0" bIns="0">
            <a:noAutofit/>
          </a:bodyPr>
          <a:p>
            <a:pPr>
              <a:lnSpc>
                <a:spcPct val="100000"/>
              </a:lnSpc>
            </a:pPr>
            <a:r>
              <a:rPr b="0" lang="es-ES" sz="1800" spc="-1" strike="noStrike">
                <a:solidFill>
                  <a:srgbClr val="000000"/>
                </a:solidFill>
                <a:latin typeface="Akkurat-Light"/>
              </a:rPr>
              <a:t>Programas de acompañamiento orientados a colectivos / sectores concretos, de una duración determinada y donde se combina asesoramiento y formación.</a:t>
            </a:r>
            <a:endParaRPr b="0" lang="ca-ES" sz="1800" spc="-1" strike="noStrike">
              <a:latin typeface="Arial"/>
            </a:endParaRPr>
          </a:p>
        </p:txBody>
      </p:sp>
      <p:sp>
        <p:nvSpPr>
          <p:cNvPr id="517" name="Line 9"/>
          <p:cNvSpPr/>
          <p:nvPr/>
        </p:nvSpPr>
        <p:spPr>
          <a:xfrm>
            <a:off x="661680" y="1620000"/>
            <a:ext cx="558144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518" name="Line 10"/>
          <p:cNvSpPr/>
          <p:nvPr/>
        </p:nvSpPr>
        <p:spPr>
          <a:xfrm>
            <a:off x="7035120" y="1620000"/>
            <a:ext cx="336528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519" name="CustomShape 11"/>
          <p:cNvSpPr/>
          <p:nvPr/>
        </p:nvSpPr>
        <p:spPr>
          <a:xfrm>
            <a:off x="662040" y="5022000"/>
            <a:ext cx="5821560" cy="1527120"/>
          </a:xfrm>
          <a:prstGeom prst="rect">
            <a:avLst/>
          </a:prstGeom>
          <a:noFill/>
          <a:ln w="0">
            <a:noFill/>
          </a:ln>
        </p:spPr>
        <p:style>
          <a:lnRef idx="0"/>
          <a:fillRef idx="0"/>
          <a:effectRef idx="0"/>
          <a:fontRef idx="minor"/>
        </p:style>
        <p:txBody>
          <a:bodyPr lIns="0" rIns="0" tIns="0" bIns="0">
            <a:noAutofit/>
          </a:bodyPr>
          <a:p>
            <a:pPr>
              <a:lnSpc>
                <a:spcPct val="100000"/>
              </a:lnSpc>
            </a:pPr>
            <a:r>
              <a:rPr b="0" lang="es-ES" sz="1400" spc="-1" strike="noStrike">
                <a:solidFill>
                  <a:srgbClr val="000000"/>
                </a:solidFill>
                <a:latin typeface="Akkurat-Light"/>
              </a:rPr>
              <a:t>Las citas por la web están dirigidas a consultas y resolución de dudas serán con el técnico disponible. Si se presenta un borrador de plan de negocio, pues se contará con un técnico tutor fijo con el que trabajar la viabilidad de su proyecto.</a:t>
            </a:r>
            <a:endParaRPr b="0" lang="ca-ES" sz="1400" spc="-1" strike="noStrike">
              <a:latin typeface="Arial"/>
            </a:endParaRPr>
          </a:p>
          <a:p>
            <a:pPr>
              <a:lnSpc>
                <a:spcPct val="100000"/>
              </a:lnSpc>
            </a:pPr>
            <a:endParaRPr b="0" lang="ca-ES" sz="1400" spc="-1" strike="noStrike">
              <a:latin typeface="Arial"/>
            </a:endParaRPr>
          </a:p>
          <a:p>
            <a:pPr>
              <a:lnSpc>
                <a:spcPct val="100000"/>
              </a:lnSpc>
            </a:pPr>
            <a:r>
              <a:rPr b="0" lang="es-ES" sz="1400" spc="-1" strike="noStrike">
                <a:solidFill>
                  <a:srgbClr val="000000"/>
                </a:solidFill>
                <a:latin typeface="Akkurat-Light"/>
              </a:rPr>
              <a:t>Es recomendable siempre tener consultas o haber empezado a trabajar el proyecto para que la cita de asesoramiento sea más provechosa.</a:t>
            </a:r>
            <a:endParaRPr b="0" lang="ca-ES" sz="1400" spc="-1" strike="noStrike">
              <a:latin typeface="Arial"/>
            </a:endParaRPr>
          </a:p>
        </p:txBody>
      </p:sp>
      <p:sp>
        <p:nvSpPr>
          <p:cNvPr id="520" name="CustomShape 12"/>
          <p:cNvSpPr/>
          <p:nvPr/>
        </p:nvSpPr>
        <p:spPr>
          <a:xfrm>
            <a:off x="3675240" y="3099600"/>
            <a:ext cx="2571480" cy="771480"/>
          </a:xfrm>
          <a:prstGeom prst="rect">
            <a:avLst/>
          </a:prstGeom>
          <a:noFill/>
          <a:ln w="0">
            <a:noFill/>
          </a:ln>
        </p:spPr>
        <p:style>
          <a:lnRef idx="0"/>
          <a:fillRef idx="0"/>
          <a:effectRef idx="0"/>
          <a:fontRef idx="minor"/>
        </p:style>
        <p:txBody>
          <a:bodyPr lIns="0" rIns="0" tIns="0" bIns="0">
            <a:noAutofit/>
          </a:bodyPr>
          <a:p>
            <a:pPr algn="ctr">
              <a:lnSpc>
                <a:spcPct val="100000"/>
              </a:lnSpc>
              <a:spcAft>
                <a:spcPts val="601"/>
              </a:spcAft>
            </a:pPr>
            <a:r>
              <a:rPr b="0" lang="es-ES" sz="1600" spc="-1" strike="noStrike">
                <a:solidFill>
                  <a:srgbClr val="7030a0"/>
                </a:solidFill>
                <a:latin typeface="Akkurat-Bold"/>
              </a:rPr>
              <a:t>Asesoramiento para emprender en la Economía Social y Solidaria (ESS)</a:t>
            </a:r>
            <a:endParaRPr b="0" lang="ca-ES" sz="1600" spc="-1" strike="noStrike">
              <a:latin typeface="Arial"/>
            </a:endParaRPr>
          </a:p>
        </p:txBody>
      </p:sp>
      <p:sp>
        <p:nvSpPr>
          <p:cNvPr id="521" name="CustomShape 13"/>
          <p:cNvSpPr/>
          <p:nvPr/>
        </p:nvSpPr>
        <p:spPr>
          <a:xfrm>
            <a:off x="1236600" y="4260240"/>
            <a:ext cx="4469400" cy="429840"/>
          </a:xfrm>
          <a:prstGeom prst="rect">
            <a:avLst/>
          </a:prstGeom>
          <a:solidFill>
            <a:srgbClr val="c7dbdb"/>
          </a:solidFill>
          <a:ln w="0">
            <a:noFill/>
          </a:ln>
        </p:spPr>
        <p:style>
          <a:lnRef idx="0"/>
          <a:fillRef idx="0"/>
          <a:effectRef idx="0"/>
          <a:fontRef idx="minor"/>
        </p:style>
        <p:txBody>
          <a:bodyPr lIns="0" rIns="0" tIns="0" bIns="0" anchor="ctr">
            <a:noAutofit/>
          </a:bodyPr>
          <a:p>
            <a:pPr>
              <a:lnSpc>
                <a:spcPct val="100000"/>
              </a:lnSpc>
            </a:pPr>
            <a:r>
              <a:rPr b="0" lang="es-ES" sz="1600" spc="-1" strike="noStrike">
                <a:solidFill>
                  <a:srgbClr val="004b72"/>
                </a:solidFill>
                <a:latin typeface="Akkurat"/>
              </a:rPr>
              <a:t>         </a:t>
            </a:r>
            <a:r>
              <a:rPr b="0" lang="es-ES" sz="1600" spc="-1" strike="noStrike">
                <a:solidFill>
                  <a:srgbClr val="004b72"/>
                </a:solidFill>
                <a:latin typeface="Akkurat"/>
              </a:rPr>
              <a:t>Telefónico          Presencial          Telemático</a:t>
            </a:r>
            <a:endParaRPr b="0" lang="ca-ES" sz="1600" spc="-1" strike="noStrike">
              <a:latin typeface="Arial"/>
            </a:endParaRPr>
          </a:p>
        </p:txBody>
      </p:sp>
      <p:sp>
        <p:nvSpPr>
          <p:cNvPr id="522" name="CustomShape 14"/>
          <p:cNvSpPr/>
          <p:nvPr/>
        </p:nvSpPr>
        <p:spPr>
          <a:xfrm>
            <a:off x="1395720" y="1891800"/>
            <a:ext cx="1104120" cy="1104120"/>
          </a:xfrm>
          <a:prstGeom prst="ellipse">
            <a:avLst/>
          </a:prstGeom>
          <a:solidFill>
            <a:srgbClr val="eab52c"/>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523" name="Imagen 32" descr=""/>
          <p:cNvPicPr/>
          <p:nvPr/>
        </p:nvPicPr>
        <p:blipFill>
          <a:blip r:embed="rId1"/>
          <a:stretch/>
        </p:blipFill>
        <p:spPr>
          <a:xfrm>
            <a:off x="1619640" y="2108160"/>
            <a:ext cx="660240" cy="660240"/>
          </a:xfrm>
          <a:prstGeom prst="rect">
            <a:avLst/>
          </a:prstGeom>
          <a:ln w="0">
            <a:noFill/>
          </a:ln>
        </p:spPr>
      </p:pic>
      <p:sp>
        <p:nvSpPr>
          <p:cNvPr id="524" name="CustomShape 15"/>
          <p:cNvSpPr/>
          <p:nvPr/>
        </p:nvSpPr>
        <p:spPr>
          <a:xfrm>
            <a:off x="4408920" y="1891800"/>
            <a:ext cx="1104120" cy="1104120"/>
          </a:xfrm>
          <a:prstGeom prst="ellipse">
            <a:avLst/>
          </a:prstGeom>
          <a:solidFill>
            <a:srgbClr val="7030a0"/>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525" name="Imagen 34" descr=""/>
          <p:cNvPicPr/>
          <p:nvPr/>
        </p:nvPicPr>
        <p:blipFill>
          <a:blip r:embed="rId2"/>
          <a:stretch/>
        </p:blipFill>
        <p:spPr>
          <a:xfrm>
            <a:off x="4632840" y="2108160"/>
            <a:ext cx="660240" cy="660240"/>
          </a:xfrm>
          <a:prstGeom prst="rect">
            <a:avLst/>
          </a:prstGeom>
          <a:ln w="0">
            <a:noFill/>
          </a:ln>
        </p:spPr>
      </p:pic>
      <p:pic>
        <p:nvPicPr>
          <p:cNvPr id="526" name="Imagen 35" descr=""/>
          <p:cNvPicPr/>
          <p:nvPr/>
        </p:nvPicPr>
        <p:blipFill>
          <a:blip r:embed="rId3"/>
          <a:stretch/>
        </p:blipFill>
        <p:spPr>
          <a:xfrm>
            <a:off x="4228560" y="4374000"/>
            <a:ext cx="202680" cy="202680"/>
          </a:xfrm>
          <a:prstGeom prst="rect">
            <a:avLst/>
          </a:prstGeom>
          <a:ln w="0">
            <a:noFill/>
          </a:ln>
        </p:spPr>
      </p:pic>
      <p:pic>
        <p:nvPicPr>
          <p:cNvPr id="527" name="Imagen 36" descr=""/>
          <p:cNvPicPr/>
          <p:nvPr/>
        </p:nvPicPr>
        <p:blipFill>
          <a:blip r:embed="rId4"/>
          <a:stretch/>
        </p:blipFill>
        <p:spPr>
          <a:xfrm>
            <a:off x="2795400" y="4374000"/>
            <a:ext cx="202680" cy="202680"/>
          </a:xfrm>
          <a:prstGeom prst="rect">
            <a:avLst/>
          </a:prstGeom>
          <a:ln w="0">
            <a:noFill/>
          </a:ln>
        </p:spPr>
      </p:pic>
      <p:pic>
        <p:nvPicPr>
          <p:cNvPr id="528" name="Imagen 37" descr=""/>
          <p:cNvPicPr/>
          <p:nvPr/>
        </p:nvPicPr>
        <p:blipFill>
          <a:blip r:embed="rId5"/>
          <a:stretch/>
        </p:blipFill>
        <p:spPr>
          <a:xfrm>
            <a:off x="1387440" y="4374000"/>
            <a:ext cx="202680" cy="202680"/>
          </a:xfrm>
          <a:prstGeom prst="rect">
            <a:avLst/>
          </a:prstGeom>
          <a:ln w="0">
            <a:noFill/>
          </a:ln>
        </p:spPr>
      </p:pic>
      <p:sp>
        <p:nvSpPr>
          <p:cNvPr id="529" name="CustomShape 16"/>
          <p:cNvSpPr/>
          <p:nvPr/>
        </p:nvSpPr>
        <p:spPr>
          <a:xfrm>
            <a:off x="4705920" y="2214000"/>
            <a:ext cx="510120" cy="268920"/>
          </a:xfrm>
          <a:prstGeom prst="rect">
            <a:avLst/>
          </a:prstGeom>
          <a:noFill/>
          <a:ln w="0">
            <a:noFill/>
          </a:ln>
        </p:spPr>
        <p:style>
          <a:lnRef idx="0"/>
          <a:fillRef idx="0"/>
          <a:effectRef idx="0"/>
          <a:fontRef idx="minor"/>
        </p:style>
        <p:txBody>
          <a:bodyPr lIns="0" rIns="0" tIns="0" bIns="0">
            <a:noAutofit/>
          </a:bodyPr>
          <a:p>
            <a:pPr algn="ctr">
              <a:lnSpc>
                <a:spcPct val="100000"/>
              </a:lnSpc>
              <a:spcAft>
                <a:spcPts val="601"/>
              </a:spcAft>
            </a:pPr>
            <a:r>
              <a:rPr b="0" lang="es-ES" sz="1600" spc="-1" strike="noStrike">
                <a:solidFill>
                  <a:srgbClr val="ffffff"/>
                </a:solidFill>
                <a:latin typeface="Akkurat-Bold"/>
              </a:rPr>
              <a:t>ESS</a:t>
            </a:r>
            <a:endParaRPr b="0" lang="ca-ES" sz="1600" spc="-1" strike="noStrike">
              <a:latin typeface="Arial"/>
            </a:endParaRPr>
          </a:p>
        </p:txBody>
      </p:sp>
      <p:sp>
        <p:nvSpPr>
          <p:cNvPr id="530" name="CustomShape 17"/>
          <p:cNvSpPr/>
          <p:nvPr/>
        </p:nvSpPr>
        <p:spPr>
          <a:xfrm>
            <a:off x="1692720" y="2214000"/>
            <a:ext cx="510120" cy="268920"/>
          </a:xfrm>
          <a:prstGeom prst="rect">
            <a:avLst/>
          </a:prstGeom>
          <a:noFill/>
          <a:ln w="0">
            <a:noFill/>
          </a:ln>
        </p:spPr>
        <p:style>
          <a:lnRef idx="0"/>
          <a:fillRef idx="0"/>
          <a:effectRef idx="0"/>
          <a:fontRef idx="minor"/>
        </p:style>
        <p:txBody>
          <a:bodyPr lIns="0" rIns="0" tIns="0" bIns="0">
            <a:noAutofit/>
          </a:bodyPr>
          <a:p>
            <a:pPr algn="ctr">
              <a:lnSpc>
                <a:spcPct val="100000"/>
              </a:lnSpc>
              <a:spcAft>
                <a:spcPts val="601"/>
              </a:spcAft>
            </a:pPr>
            <a:r>
              <a:rPr b="0" lang="es-ES" sz="1600" spc="-1" strike="noStrike">
                <a:solidFill>
                  <a:srgbClr val="ffffff"/>
                </a:solidFill>
                <a:latin typeface="Akkurat-Bold"/>
              </a:rPr>
              <a:t>…</a:t>
            </a:r>
            <a:endParaRPr b="0" lang="ca-ES" sz="1600" spc="-1" strike="noStrike">
              <a:latin typeface="Arial"/>
            </a:endParaRPr>
          </a:p>
        </p:txBody>
      </p:sp>
      <p:pic>
        <p:nvPicPr>
          <p:cNvPr id="531" name="Imagen 40" descr=""/>
          <p:cNvPicPr/>
          <p:nvPr/>
        </p:nvPicPr>
        <p:blipFill>
          <a:blip r:embed="rId6"/>
          <a:stretch/>
        </p:blipFill>
        <p:spPr>
          <a:xfrm>
            <a:off x="7035480" y="4009680"/>
            <a:ext cx="2315160" cy="139536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TextShape 1"/>
          <p:cNvSpPr txBox="1"/>
          <p:nvPr/>
        </p:nvSpPr>
        <p:spPr>
          <a:xfrm>
            <a:off x="514800" y="194760"/>
            <a:ext cx="9153360" cy="695880"/>
          </a:xfrm>
          <a:prstGeom prst="rect">
            <a:avLst/>
          </a:prstGeom>
          <a:noFill/>
          <a:ln w="0">
            <a:noFill/>
          </a:ln>
        </p:spPr>
        <p:txBody>
          <a:bodyPr lIns="0" rIns="0" tIns="0" bIns="0">
            <a:noAutofit/>
          </a:bodyPr>
          <a:p>
            <a:pPr>
              <a:lnSpc>
                <a:spcPct val="90000"/>
              </a:lnSpc>
            </a:pPr>
            <a:r>
              <a:rPr b="1" lang="ca-ES" sz="3600" spc="-1" strike="noStrike">
                <a:solidFill>
                  <a:srgbClr val="000000"/>
                </a:solidFill>
                <a:latin typeface="AkkuratStd"/>
              </a:rPr>
              <a:t>Si eres empresa o autónomo/a constituido/a</a:t>
            </a:r>
            <a:endParaRPr b="0" lang="ca-ES" sz="3600" spc="-1" strike="noStrike">
              <a:solidFill>
                <a:srgbClr val="000000"/>
              </a:solidFill>
              <a:latin typeface="Arial"/>
            </a:endParaRPr>
          </a:p>
        </p:txBody>
      </p:sp>
      <p:sp>
        <p:nvSpPr>
          <p:cNvPr id="533" name="CustomShape 2"/>
          <p:cNvSpPr/>
          <p:nvPr/>
        </p:nvSpPr>
        <p:spPr>
          <a:xfrm rot="16200000">
            <a:off x="-3352680" y="3339720"/>
            <a:ext cx="6857640" cy="151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34" name="CustomShape 3"/>
          <p:cNvSpPr/>
          <p:nvPr/>
        </p:nvSpPr>
        <p:spPr>
          <a:xfrm>
            <a:off x="2160" y="6764400"/>
            <a:ext cx="12189600" cy="79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35" name="CustomShape 4"/>
          <p:cNvSpPr/>
          <p:nvPr/>
        </p:nvSpPr>
        <p:spPr>
          <a:xfrm>
            <a:off x="731520" y="1213200"/>
            <a:ext cx="536436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es-ES" sz="2400" spc="-1" strike="noStrike">
                <a:solidFill>
                  <a:srgbClr val="004b72"/>
                </a:solidFill>
                <a:latin typeface="AkkuratStd"/>
              </a:rPr>
              <a:t>Asesoramiento / Financiación</a:t>
            </a:r>
            <a:endParaRPr b="0" lang="ca-ES" sz="2400" spc="-1" strike="noStrike">
              <a:latin typeface="Arial"/>
            </a:endParaRPr>
          </a:p>
        </p:txBody>
      </p:sp>
      <p:sp>
        <p:nvSpPr>
          <p:cNvPr id="536" name="CustomShape 5"/>
          <p:cNvSpPr/>
          <p:nvPr/>
        </p:nvSpPr>
        <p:spPr>
          <a:xfrm>
            <a:off x="6014520" y="1213200"/>
            <a:ext cx="455616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es-ES" sz="2400" spc="-1" strike="noStrike">
                <a:solidFill>
                  <a:srgbClr val="004b72"/>
                </a:solidFill>
                <a:latin typeface="AkkuratStd"/>
              </a:rPr>
              <a:t>¿Quieres un espacio de incubación?</a:t>
            </a:r>
            <a:endParaRPr b="0" lang="ca-ES" sz="2400" spc="-1" strike="noStrike">
              <a:latin typeface="Arial"/>
            </a:endParaRPr>
          </a:p>
        </p:txBody>
      </p:sp>
      <p:sp>
        <p:nvSpPr>
          <p:cNvPr id="537" name="CustomShape 6"/>
          <p:cNvSpPr/>
          <p:nvPr/>
        </p:nvSpPr>
        <p:spPr>
          <a:xfrm>
            <a:off x="6014520" y="1948320"/>
            <a:ext cx="3193920" cy="2054880"/>
          </a:xfrm>
          <a:prstGeom prst="rect">
            <a:avLst/>
          </a:prstGeom>
          <a:noFill/>
          <a:ln w="0">
            <a:noFill/>
          </a:ln>
        </p:spPr>
        <p:style>
          <a:lnRef idx="0"/>
          <a:fillRef idx="0"/>
          <a:effectRef idx="0"/>
          <a:fontRef idx="minor"/>
        </p:style>
        <p:txBody>
          <a:bodyPr lIns="0" rIns="0" tIns="0" bIns="0">
            <a:noAutofit/>
          </a:bodyPr>
          <a:p>
            <a:pPr marL="285840" indent="-285480">
              <a:lnSpc>
                <a:spcPct val="100000"/>
              </a:lnSpc>
              <a:spcAft>
                <a:spcPts val="601"/>
              </a:spcAft>
              <a:buClr>
                <a:srgbClr val="000000"/>
              </a:buClr>
              <a:buFont typeface="Arial"/>
              <a:buChar char="•"/>
            </a:pPr>
            <a:r>
              <a:rPr b="0" lang="es-ES" sz="1800" spc="-1" strike="noStrike">
                <a:solidFill>
                  <a:srgbClr val="000000"/>
                </a:solidFill>
                <a:latin typeface="Akkurat-Light"/>
              </a:rPr>
              <a:t>Incubadora Glòries</a:t>
            </a:r>
            <a:endParaRPr b="0" lang="ca-ES" sz="1800" spc="-1" strike="noStrike">
              <a:latin typeface="Arial"/>
            </a:endParaRPr>
          </a:p>
          <a:p>
            <a:pPr marL="285840" indent="-285480">
              <a:lnSpc>
                <a:spcPct val="100000"/>
              </a:lnSpc>
              <a:spcAft>
                <a:spcPts val="601"/>
              </a:spcAft>
              <a:buClr>
                <a:srgbClr val="000000"/>
              </a:buClr>
              <a:buFont typeface="Arial"/>
              <a:buChar char="•"/>
            </a:pPr>
            <a:r>
              <a:rPr b="0" lang="es-ES" sz="1800" spc="-1" strike="noStrike">
                <a:solidFill>
                  <a:srgbClr val="000000"/>
                </a:solidFill>
                <a:latin typeface="Akkurat-Light"/>
              </a:rPr>
              <a:t>Parc Tecnològic</a:t>
            </a:r>
            <a:endParaRPr b="0" lang="ca-ES" sz="1800" spc="-1" strike="noStrike">
              <a:latin typeface="Arial"/>
            </a:endParaRPr>
          </a:p>
          <a:p>
            <a:pPr marL="285840" indent="-285480">
              <a:lnSpc>
                <a:spcPct val="100000"/>
              </a:lnSpc>
              <a:spcAft>
                <a:spcPts val="601"/>
              </a:spcAft>
              <a:buClr>
                <a:srgbClr val="000000"/>
              </a:buClr>
              <a:buFont typeface="Arial"/>
              <a:buChar char="•"/>
            </a:pPr>
            <a:r>
              <a:rPr b="0" lang="es-ES" sz="1800" spc="-1" strike="noStrike">
                <a:solidFill>
                  <a:srgbClr val="000000"/>
                </a:solidFill>
                <a:latin typeface="Akkurat-Light"/>
              </a:rPr>
              <a:t>La InnoBAdora</a:t>
            </a:r>
            <a:endParaRPr b="0" lang="ca-ES" sz="1800" spc="-1" strike="noStrike">
              <a:latin typeface="Arial"/>
            </a:endParaRPr>
          </a:p>
          <a:p>
            <a:pPr marL="285840" indent="-285480">
              <a:lnSpc>
                <a:spcPct val="100000"/>
              </a:lnSpc>
              <a:spcAft>
                <a:spcPts val="601"/>
              </a:spcAft>
              <a:buClr>
                <a:srgbClr val="000000"/>
              </a:buClr>
              <a:buFont typeface="Arial"/>
              <a:buChar char="•"/>
            </a:pPr>
            <a:r>
              <a:rPr b="0" lang="es-ES" sz="1800" spc="-1" strike="noStrike">
                <a:solidFill>
                  <a:srgbClr val="000000"/>
                </a:solidFill>
                <a:latin typeface="Akkurat-Light"/>
              </a:rPr>
              <a:t>La Clota Cotreball</a:t>
            </a:r>
            <a:endParaRPr b="0" lang="ca-ES" sz="1800" spc="-1" strike="noStrike">
              <a:latin typeface="Arial"/>
            </a:endParaRPr>
          </a:p>
        </p:txBody>
      </p:sp>
      <p:sp>
        <p:nvSpPr>
          <p:cNvPr id="538" name="Line 7"/>
          <p:cNvSpPr/>
          <p:nvPr/>
        </p:nvSpPr>
        <p:spPr>
          <a:xfrm>
            <a:off x="5996520" y="1613880"/>
            <a:ext cx="452196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539" name="Line 8"/>
          <p:cNvSpPr/>
          <p:nvPr/>
        </p:nvSpPr>
        <p:spPr>
          <a:xfrm flipV="1">
            <a:off x="720720" y="1601640"/>
            <a:ext cx="4011120" cy="1224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pic>
        <p:nvPicPr>
          <p:cNvPr id="540" name="Imagen 15" descr=""/>
          <p:cNvPicPr/>
          <p:nvPr/>
        </p:nvPicPr>
        <p:blipFill>
          <a:blip r:embed="rId1"/>
          <a:stretch/>
        </p:blipFill>
        <p:spPr>
          <a:xfrm>
            <a:off x="731520" y="2359800"/>
            <a:ext cx="3809520" cy="1231560"/>
          </a:xfrm>
          <a:prstGeom prst="rect">
            <a:avLst/>
          </a:prstGeom>
          <a:ln w="0">
            <a:noFill/>
          </a:ln>
        </p:spPr>
      </p:pic>
      <p:sp>
        <p:nvSpPr>
          <p:cNvPr id="541" name="CustomShape 9"/>
          <p:cNvSpPr/>
          <p:nvPr/>
        </p:nvSpPr>
        <p:spPr>
          <a:xfrm>
            <a:off x="731520" y="4603680"/>
            <a:ext cx="4000320" cy="541440"/>
          </a:xfrm>
          <a:prstGeom prst="rect">
            <a:avLst/>
          </a:prstGeom>
          <a:solidFill>
            <a:srgbClr val="c7dbdb"/>
          </a:solidFill>
          <a:ln w="0">
            <a:noFill/>
          </a:ln>
        </p:spPr>
        <p:style>
          <a:lnRef idx="0"/>
          <a:fillRef idx="0"/>
          <a:effectRef idx="0"/>
          <a:fontRef idx="minor"/>
        </p:style>
        <p:txBody>
          <a:bodyPr lIns="0" rIns="0" tIns="0" bIns="0" anchor="ctr">
            <a:noAutofit/>
          </a:bodyPr>
          <a:p>
            <a:pPr algn="ctr">
              <a:lnSpc>
                <a:spcPct val="100000"/>
              </a:lnSpc>
              <a:spcAft>
                <a:spcPts val="601"/>
              </a:spcAft>
            </a:pPr>
            <a:r>
              <a:rPr b="1" lang="es-ES" sz="2400" spc="-1" strike="noStrike">
                <a:solidFill>
                  <a:srgbClr val="004b72"/>
                </a:solidFill>
                <a:latin typeface="AkkuratStd"/>
              </a:rPr>
              <a:t>barcelonactiva.cat/empresas</a:t>
            </a:r>
            <a:endParaRPr b="0" lang="ca-ES" sz="2400" spc="-1" strike="noStrike">
              <a:latin typeface="Arial"/>
            </a:endParaRPr>
          </a:p>
        </p:txBody>
      </p:sp>
      <p:sp>
        <p:nvSpPr>
          <p:cNvPr id="542" name="CustomShape 10"/>
          <p:cNvSpPr/>
          <p:nvPr/>
        </p:nvSpPr>
        <p:spPr>
          <a:xfrm>
            <a:off x="5883120" y="4607280"/>
            <a:ext cx="4862880" cy="541440"/>
          </a:xfrm>
          <a:prstGeom prst="rect">
            <a:avLst/>
          </a:prstGeom>
          <a:solidFill>
            <a:srgbClr val="c7dbdb"/>
          </a:solidFill>
          <a:ln w="0">
            <a:noFill/>
          </a:ln>
        </p:spPr>
        <p:style>
          <a:lnRef idx="0"/>
          <a:fillRef idx="0"/>
          <a:effectRef idx="0"/>
          <a:fontRef idx="minor"/>
        </p:style>
        <p:txBody>
          <a:bodyPr lIns="0" rIns="0" tIns="0" bIns="0" anchor="ctr">
            <a:noAutofit/>
          </a:bodyPr>
          <a:p>
            <a:pPr algn="ctr">
              <a:lnSpc>
                <a:spcPct val="100000"/>
              </a:lnSpc>
              <a:spcAft>
                <a:spcPts val="601"/>
              </a:spcAft>
            </a:pPr>
            <a:r>
              <a:rPr b="1" lang="es-ES" sz="2400" spc="-1" strike="noStrike">
                <a:solidFill>
                  <a:srgbClr val="004b72"/>
                </a:solidFill>
                <a:latin typeface="AkkuratStd"/>
              </a:rPr>
              <a:t>barcelonactiva.cat/emprendimiento</a:t>
            </a:r>
            <a:endParaRPr b="0" lang="ca-ES" sz="24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3" name="TextShape 1"/>
          <p:cNvSpPr txBox="1"/>
          <p:nvPr/>
        </p:nvSpPr>
        <p:spPr>
          <a:xfrm>
            <a:off x="379080" y="337680"/>
            <a:ext cx="8139960" cy="695880"/>
          </a:xfrm>
          <a:prstGeom prst="rect">
            <a:avLst/>
          </a:prstGeom>
          <a:noFill/>
          <a:ln w="0">
            <a:noFill/>
          </a:ln>
        </p:spPr>
        <p:txBody>
          <a:bodyPr lIns="0" rIns="0" tIns="0" bIns="0">
            <a:noAutofit/>
          </a:bodyPr>
          <a:p>
            <a:pPr>
              <a:lnSpc>
                <a:spcPct val="90000"/>
              </a:lnSpc>
            </a:pPr>
            <a:r>
              <a:rPr b="1" lang="ca-ES" sz="3600" spc="-1" strike="noStrike">
                <a:solidFill>
                  <a:srgbClr val="000000"/>
                </a:solidFill>
                <a:latin typeface="AkkuratStd"/>
              </a:rPr>
              <a:t>Si necesitas información de…</a:t>
            </a:r>
            <a:endParaRPr b="0" lang="ca-ES" sz="3600" spc="-1" strike="noStrike">
              <a:solidFill>
                <a:srgbClr val="000000"/>
              </a:solidFill>
              <a:latin typeface="Arial"/>
            </a:endParaRPr>
          </a:p>
        </p:txBody>
      </p:sp>
      <p:sp>
        <p:nvSpPr>
          <p:cNvPr id="544" name="CustomShape 2"/>
          <p:cNvSpPr/>
          <p:nvPr/>
        </p:nvSpPr>
        <p:spPr>
          <a:xfrm rot="16200000">
            <a:off x="-3352680" y="3339720"/>
            <a:ext cx="6857640" cy="151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45" name="CustomShape 3"/>
          <p:cNvSpPr/>
          <p:nvPr/>
        </p:nvSpPr>
        <p:spPr>
          <a:xfrm>
            <a:off x="2160" y="6764400"/>
            <a:ext cx="12189600" cy="79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46" name="CustomShape 4"/>
          <p:cNvSpPr/>
          <p:nvPr/>
        </p:nvSpPr>
        <p:spPr>
          <a:xfrm>
            <a:off x="632520" y="1183320"/>
            <a:ext cx="488592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es-ES" sz="2400" spc="-1" strike="noStrike">
                <a:solidFill>
                  <a:srgbClr val="004b72"/>
                </a:solidFill>
                <a:latin typeface="AkkuratStd"/>
              </a:rPr>
              <a:t>Normativa local, licencias de actividad</a:t>
            </a:r>
            <a:endParaRPr b="0" lang="ca-ES" sz="2400" spc="-1" strike="noStrike">
              <a:latin typeface="Arial"/>
            </a:endParaRPr>
          </a:p>
          <a:p>
            <a:pPr>
              <a:lnSpc>
                <a:spcPct val="100000"/>
              </a:lnSpc>
              <a:spcAft>
                <a:spcPts val="601"/>
              </a:spcAft>
            </a:pPr>
            <a:endParaRPr b="0" lang="ca-ES" sz="2400" spc="-1" strike="noStrike">
              <a:latin typeface="Arial"/>
            </a:endParaRPr>
          </a:p>
        </p:txBody>
      </p:sp>
      <p:sp>
        <p:nvSpPr>
          <p:cNvPr id="547" name="Line 5"/>
          <p:cNvSpPr/>
          <p:nvPr/>
        </p:nvSpPr>
        <p:spPr>
          <a:xfrm>
            <a:off x="622080" y="1584000"/>
            <a:ext cx="489672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548" name="CustomShape 6"/>
          <p:cNvSpPr/>
          <p:nvPr/>
        </p:nvSpPr>
        <p:spPr>
          <a:xfrm>
            <a:off x="3690360" y="4637160"/>
            <a:ext cx="4028760" cy="541440"/>
          </a:xfrm>
          <a:prstGeom prst="rect">
            <a:avLst/>
          </a:prstGeom>
          <a:solidFill>
            <a:srgbClr val="c7dbdb"/>
          </a:solidFill>
          <a:ln w="0">
            <a:noFill/>
          </a:ln>
        </p:spPr>
        <p:style>
          <a:lnRef idx="0"/>
          <a:fillRef idx="0"/>
          <a:effectRef idx="0"/>
          <a:fontRef idx="minor"/>
        </p:style>
        <p:txBody>
          <a:bodyPr lIns="0" rIns="0" tIns="0" bIns="0" anchor="ctr">
            <a:noAutofit/>
          </a:bodyPr>
          <a:p>
            <a:pPr algn="ctr">
              <a:lnSpc>
                <a:spcPct val="100000"/>
              </a:lnSpc>
              <a:spcAft>
                <a:spcPts val="601"/>
              </a:spcAft>
            </a:pPr>
            <a:r>
              <a:rPr b="1" lang="es-ES" sz="2400" spc="-1" strike="noStrike">
                <a:solidFill>
                  <a:srgbClr val="004b72"/>
                </a:solidFill>
                <a:latin typeface="AkkuratStd"/>
              </a:rPr>
              <a:t>barcelonactiva.cat/empresas</a:t>
            </a:r>
            <a:endParaRPr b="0" lang="ca-ES" sz="2400" spc="-1" strike="noStrike">
              <a:latin typeface="Arial"/>
            </a:endParaRPr>
          </a:p>
        </p:txBody>
      </p:sp>
      <p:sp>
        <p:nvSpPr>
          <p:cNvPr id="549" name="CustomShape 7"/>
          <p:cNvSpPr/>
          <p:nvPr/>
        </p:nvSpPr>
        <p:spPr>
          <a:xfrm>
            <a:off x="6022800" y="1183320"/>
            <a:ext cx="463608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es-ES" sz="2400" spc="-1" strike="noStrike">
                <a:solidFill>
                  <a:srgbClr val="004b72"/>
                </a:solidFill>
                <a:latin typeface="AkkuratStd"/>
              </a:rPr>
              <a:t>Darme de alta</a:t>
            </a:r>
            <a:endParaRPr b="0" lang="ca-ES" sz="2400" spc="-1" strike="noStrike">
              <a:latin typeface="Arial"/>
            </a:endParaRPr>
          </a:p>
        </p:txBody>
      </p:sp>
      <p:sp>
        <p:nvSpPr>
          <p:cNvPr id="550" name="Line 8"/>
          <p:cNvSpPr/>
          <p:nvPr/>
        </p:nvSpPr>
        <p:spPr>
          <a:xfrm>
            <a:off x="6012360" y="1584000"/>
            <a:ext cx="464688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551" name="CustomShape 9"/>
          <p:cNvSpPr/>
          <p:nvPr/>
        </p:nvSpPr>
        <p:spPr>
          <a:xfrm>
            <a:off x="1243080" y="2181960"/>
            <a:ext cx="4205880" cy="47088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es-ES" sz="2000" spc="-1" strike="noStrike">
                <a:solidFill>
                  <a:srgbClr val="004b72"/>
                </a:solidFill>
                <a:latin typeface="Akkurat"/>
              </a:rPr>
              <a:t>Información y trámites municipales</a:t>
            </a:r>
            <a:endParaRPr b="0" lang="ca-ES" sz="2000" spc="-1" strike="noStrike">
              <a:latin typeface="Arial"/>
            </a:endParaRPr>
          </a:p>
        </p:txBody>
      </p:sp>
      <p:sp>
        <p:nvSpPr>
          <p:cNvPr id="552" name="CustomShape 10"/>
          <p:cNvSpPr/>
          <p:nvPr/>
        </p:nvSpPr>
        <p:spPr>
          <a:xfrm>
            <a:off x="1243080" y="2725560"/>
            <a:ext cx="3637080" cy="96588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0" lang="es-ES" sz="1600" spc="-1" strike="noStrike">
                <a:solidFill>
                  <a:srgbClr val="000000"/>
                </a:solidFill>
                <a:latin typeface="Akkurat-Light"/>
              </a:rPr>
              <a:t>Acompañamiento para facilitarte los trámites municipales necesarios para desarrollar una actividad económica en la ciudad.</a:t>
            </a:r>
            <a:endParaRPr b="0" lang="ca-ES" sz="1600" spc="-1" strike="noStrike">
              <a:latin typeface="Arial"/>
            </a:endParaRPr>
          </a:p>
        </p:txBody>
      </p:sp>
      <p:sp>
        <p:nvSpPr>
          <p:cNvPr id="553" name="CustomShape 11"/>
          <p:cNvSpPr/>
          <p:nvPr/>
        </p:nvSpPr>
        <p:spPr>
          <a:xfrm>
            <a:off x="6620040" y="2181960"/>
            <a:ext cx="3556440" cy="47088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es-ES" sz="2000" spc="-1" strike="noStrike">
                <a:solidFill>
                  <a:srgbClr val="004b72"/>
                </a:solidFill>
                <a:latin typeface="Akkurat"/>
              </a:rPr>
              <a:t>Constitución de empresas</a:t>
            </a:r>
            <a:endParaRPr b="0" lang="ca-ES" sz="2000" spc="-1" strike="noStrike">
              <a:latin typeface="Arial"/>
            </a:endParaRPr>
          </a:p>
        </p:txBody>
      </p:sp>
      <p:sp>
        <p:nvSpPr>
          <p:cNvPr id="554" name="CustomShape 12"/>
          <p:cNvSpPr/>
          <p:nvPr/>
        </p:nvSpPr>
        <p:spPr>
          <a:xfrm>
            <a:off x="6620040" y="2725560"/>
            <a:ext cx="3637080" cy="96588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0" lang="es-ES" sz="1600" spc="-1" strike="noStrike">
                <a:solidFill>
                  <a:srgbClr val="000000"/>
                </a:solidFill>
                <a:latin typeface="Akkurat-Light"/>
              </a:rPr>
              <a:t>Apoyo en todas las fases y trámites necesarios para la constitución de una sociedad mercantil y altas de actividad empresarial.</a:t>
            </a:r>
            <a:endParaRPr b="0" lang="ca-ES" sz="1600" spc="-1" strike="noStrike">
              <a:latin typeface="Arial"/>
            </a:endParaRPr>
          </a:p>
        </p:txBody>
      </p:sp>
      <p:pic>
        <p:nvPicPr>
          <p:cNvPr id="555" name="Imagen 22" descr=""/>
          <p:cNvPicPr/>
          <p:nvPr/>
        </p:nvPicPr>
        <p:blipFill>
          <a:blip r:embed="rId1"/>
          <a:stretch/>
        </p:blipFill>
        <p:spPr>
          <a:xfrm>
            <a:off x="632520" y="2125440"/>
            <a:ext cx="466200" cy="466200"/>
          </a:xfrm>
          <a:prstGeom prst="rect">
            <a:avLst/>
          </a:prstGeom>
          <a:ln w="0">
            <a:noFill/>
          </a:ln>
        </p:spPr>
      </p:pic>
      <p:pic>
        <p:nvPicPr>
          <p:cNvPr id="556" name="Imagen 23" descr=""/>
          <p:cNvPicPr/>
          <p:nvPr/>
        </p:nvPicPr>
        <p:blipFill>
          <a:blip r:embed="rId2"/>
          <a:stretch/>
        </p:blipFill>
        <p:spPr>
          <a:xfrm>
            <a:off x="6012360" y="2125440"/>
            <a:ext cx="466200" cy="46620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7" name="Imagen 8" descr=""/>
          <p:cNvPicPr/>
          <p:nvPr/>
        </p:nvPicPr>
        <p:blipFill>
          <a:blip r:embed="rId1"/>
          <a:stretch/>
        </p:blipFill>
        <p:spPr>
          <a:xfrm>
            <a:off x="0" y="13320"/>
            <a:ext cx="12188520" cy="6857640"/>
          </a:xfrm>
          <a:prstGeom prst="rect">
            <a:avLst/>
          </a:prstGeom>
          <a:ln w="0">
            <a:noFill/>
          </a:ln>
        </p:spPr>
      </p:pic>
      <p:sp>
        <p:nvSpPr>
          <p:cNvPr id="558" name="CustomShape 1"/>
          <p:cNvSpPr/>
          <p:nvPr/>
        </p:nvSpPr>
        <p:spPr>
          <a:xfrm>
            <a:off x="1787400" y="3382560"/>
            <a:ext cx="1960920" cy="1134360"/>
          </a:xfrm>
          <a:prstGeom prst="rect">
            <a:avLst/>
          </a:prstGeom>
          <a:noFill/>
          <a:ln w="0">
            <a:noFill/>
          </a:ln>
        </p:spPr>
        <p:style>
          <a:lnRef idx="0"/>
          <a:fillRef idx="0"/>
          <a:effectRef idx="0"/>
          <a:fontRef idx="minor"/>
        </p:style>
      </p:sp>
      <p:sp>
        <p:nvSpPr>
          <p:cNvPr id="559" name="CustomShape 2"/>
          <p:cNvSpPr/>
          <p:nvPr/>
        </p:nvSpPr>
        <p:spPr>
          <a:xfrm>
            <a:off x="6888600" y="2459520"/>
            <a:ext cx="1960920" cy="655920"/>
          </a:xfrm>
          <a:prstGeom prst="rect">
            <a:avLst/>
          </a:prstGeom>
          <a:noFill/>
          <a:ln w="0">
            <a:noFill/>
          </a:ln>
        </p:spPr>
        <p:style>
          <a:lnRef idx="0"/>
          <a:fillRef idx="0"/>
          <a:effectRef idx="0"/>
          <a:fontRef idx="minor"/>
        </p:style>
      </p:sp>
      <p:pic>
        <p:nvPicPr>
          <p:cNvPr id="560" name="Imagen 1" descr="llimaBASA.png"/>
          <p:cNvPicPr/>
          <p:nvPr/>
        </p:nvPicPr>
        <p:blipFill>
          <a:blip r:embed="rId2"/>
          <a:stretch/>
        </p:blipFill>
        <p:spPr>
          <a:xfrm>
            <a:off x="8967960" y="5838480"/>
            <a:ext cx="3222360" cy="679320"/>
          </a:xfrm>
          <a:prstGeom prst="rect">
            <a:avLst/>
          </a:prstGeom>
          <a:ln w="0">
            <a:noFill/>
          </a:ln>
        </p:spPr>
      </p:pic>
      <p:sp>
        <p:nvSpPr>
          <p:cNvPr id="561" name="CustomShape 3"/>
          <p:cNvSpPr/>
          <p:nvPr/>
        </p:nvSpPr>
        <p:spPr>
          <a:xfrm>
            <a:off x="3321000" y="3727800"/>
            <a:ext cx="5549400" cy="518040"/>
          </a:xfrm>
          <a:prstGeom prst="rect">
            <a:avLst/>
          </a:prstGeom>
          <a:solidFill>
            <a:schemeClr val="bg1"/>
          </a:solidFill>
          <a:ln w="0">
            <a:noFill/>
          </a:ln>
        </p:spPr>
        <p:style>
          <a:lnRef idx="0"/>
          <a:fillRef idx="0"/>
          <a:effectRef idx="0"/>
          <a:fontRef idx="minor"/>
        </p:style>
        <p:txBody>
          <a:bodyPr anchor="ctr">
            <a:normAutofit fontScale="81000"/>
          </a:bodyPr>
          <a:p>
            <a:pPr algn="ctr">
              <a:lnSpc>
                <a:spcPct val="100000"/>
              </a:lnSpc>
            </a:pPr>
            <a:r>
              <a:rPr b="1" lang="es-ES" sz="3300" spc="-1" strike="noStrike" u="sng">
                <a:solidFill>
                  <a:srgbClr val="0000ff"/>
                </a:solidFill>
                <a:uFillTx/>
                <a:latin typeface="AkkuratStd"/>
                <a:hlinkClick r:id="rId3"/>
              </a:rPr>
              <a:t>barcelonactiva.cat/emprendimiento</a:t>
            </a:r>
            <a:endParaRPr b="0" lang="ca-ES" sz="3300" spc="-1" strike="noStrike">
              <a:latin typeface="Arial"/>
            </a:endParaRPr>
          </a:p>
        </p:txBody>
      </p:sp>
      <p:sp>
        <p:nvSpPr>
          <p:cNvPr id="562" name="CustomShape 4"/>
          <p:cNvSpPr/>
          <p:nvPr/>
        </p:nvSpPr>
        <p:spPr>
          <a:xfrm>
            <a:off x="2335680" y="2562120"/>
            <a:ext cx="7520760" cy="1006200"/>
          </a:xfrm>
          <a:prstGeom prst="rect">
            <a:avLst/>
          </a:prstGeom>
          <a:noFill/>
          <a:ln w="0">
            <a:noFill/>
          </a:ln>
        </p:spPr>
        <p:style>
          <a:lnRef idx="0"/>
          <a:fillRef idx="0"/>
          <a:effectRef idx="0"/>
          <a:fontRef idx="minor"/>
        </p:style>
        <p:txBody>
          <a:bodyPr wrap="none">
            <a:spAutoFit/>
          </a:bodyPr>
          <a:p>
            <a:pPr algn="ctr">
              <a:lnSpc>
                <a:spcPct val="100000"/>
              </a:lnSpc>
            </a:pPr>
            <a:r>
              <a:rPr b="1" lang="ca-ES" sz="6000" spc="-1" strike="noStrike">
                <a:solidFill>
                  <a:srgbClr val="ffffff"/>
                </a:solidFill>
                <a:latin typeface="MetaBoldTurk"/>
              </a:rPr>
              <a:t>¡Muchas gracias!</a:t>
            </a:r>
            <a:endParaRPr b="0" lang="ca-ES" sz="6000" spc="-1" strike="noStrike">
              <a:latin typeface="Arial"/>
            </a:endParaRPr>
          </a:p>
        </p:txBody>
      </p:sp>
      <p:sp>
        <p:nvSpPr>
          <p:cNvPr id="563" name="CustomShape 5"/>
          <p:cNvSpPr/>
          <p:nvPr/>
        </p:nvSpPr>
        <p:spPr>
          <a:xfrm rot="16200000">
            <a:off x="-3352680" y="3339720"/>
            <a:ext cx="6857640" cy="151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64" name="CustomShape 6"/>
          <p:cNvSpPr/>
          <p:nvPr/>
        </p:nvSpPr>
        <p:spPr>
          <a:xfrm>
            <a:off x="2160" y="6764400"/>
            <a:ext cx="12189600" cy="79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8" name="Imagen 15" descr="Un grupo de personas en una puerta de vidrio"/>
          <p:cNvPicPr/>
          <p:nvPr/>
        </p:nvPicPr>
        <p:blipFill>
          <a:blip r:embed="rId1"/>
          <a:stretch/>
        </p:blipFill>
        <p:spPr>
          <a:xfrm>
            <a:off x="0" y="0"/>
            <a:ext cx="12191760" cy="6937560"/>
          </a:xfrm>
          <a:prstGeom prst="rect">
            <a:avLst/>
          </a:prstGeom>
          <a:ln w="0">
            <a:noFill/>
          </a:ln>
        </p:spPr>
      </p:pic>
      <p:sp>
        <p:nvSpPr>
          <p:cNvPr id="279" name="TextShape 1"/>
          <p:cNvSpPr txBox="1"/>
          <p:nvPr/>
        </p:nvSpPr>
        <p:spPr>
          <a:xfrm>
            <a:off x="255600" y="448560"/>
            <a:ext cx="4696920" cy="676080"/>
          </a:xfrm>
          <a:prstGeom prst="rect">
            <a:avLst/>
          </a:prstGeom>
          <a:noFill/>
          <a:ln w="0">
            <a:noFill/>
          </a:ln>
        </p:spPr>
        <p:txBody>
          <a:bodyPr lIns="0" rIns="0" tIns="0" bIns="0">
            <a:noAutofit/>
          </a:bodyPr>
          <a:p>
            <a:pPr>
              <a:lnSpc>
                <a:spcPct val="100000"/>
              </a:lnSpc>
            </a:pPr>
            <a:r>
              <a:rPr b="1" lang="ca-ES" sz="2400" spc="-1" strike="noStrike">
                <a:solidFill>
                  <a:srgbClr val="ffffff"/>
                </a:solidFill>
                <a:latin typeface="AkkuratStd"/>
              </a:rPr>
              <a:t>Barcelona  Activa</a:t>
            </a:r>
            <a:br/>
            <a:endParaRPr b="0" lang="ca-ES" sz="2400" spc="-1" strike="noStrike">
              <a:solidFill>
                <a:srgbClr val="000000"/>
              </a:solidFill>
              <a:latin typeface="Arial"/>
            </a:endParaRPr>
          </a:p>
        </p:txBody>
      </p:sp>
      <p:sp>
        <p:nvSpPr>
          <p:cNvPr id="280" name="TextShape 2"/>
          <p:cNvSpPr txBox="1"/>
          <p:nvPr/>
        </p:nvSpPr>
        <p:spPr>
          <a:xfrm>
            <a:off x="95400" y="3768480"/>
            <a:ext cx="2685600" cy="915840"/>
          </a:xfrm>
          <a:prstGeom prst="rect">
            <a:avLst/>
          </a:prstGeom>
          <a:noFill/>
          <a:ln w="0">
            <a:noFill/>
          </a:ln>
        </p:spPr>
        <p:txBody>
          <a:bodyPr lIns="0" rIns="0" tIns="0" bIns="0">
            <a:noAutofit/>
          </a:bodyPr>
          <a:p>
            <a:pPr algn="ctr">
              <a:lnSpc>
                <a:spcPct val="100000"/>
              </a:lnSpc>
              <a:spcBef>
                <a:spcPts val="281"/>
              </a:spcBef>
              <a:tabLst>
                <a:tab algn="l" pos="0"/>
              </a:tabLst>
            </a:pPr>
            <a:r>
              <a:rPr b="1" lang="es-ES" sz="1400" spc="-1" strike="noStrike">
                <a:solidFill>
                  <a:srgbClr val="000000"/>
                </a:solidFill>
                <a:latin typeface="AkkuratStd"/>
              </a:rPr>
              <a:t>Acompañamos a las persones que buscan empleo </a:t>
            </a:r>
            <a:r>
              <a:rPr b="0" lang="es-ES" sz="1400" spc="-1" strike="noStrike">
                <a:solidFill>
                  <a:srgbClr val="000000"/>
                </a:solidFill>
                <a:latin typeface="AkkuratStd"/>
              </a:rPr>
              <a:t>durante todo el proceso</a:t>
            </a:r>
            <a:endParaRPr b="0" lang="ca-ES" sz="1400" spc="-1" strike="noStrike">
              <a:solidFill>
                <a:srgbClr val="000000"/>
              </a:solidFill>
              <a:latin typeface="Arial"/>
            </a:endParaRPr>
          </a:p>
          <a:p>
            <a:pPr algn="ctr">
              <a:lnSpc>
                <a:spcPct val="100000"/>
              </a:lnSpc>
              <a:spcBef>
                <a:spcPts val="320"/>
              </a:spcBef>
              <a:tabLst>
                <a:tab algn="l" pos="0"/>
              </a:tabLst>
            </a:pPr>
            <a:endParaRPr b="0" lang="ca-ES" sz="1400" spc="-1" strike="noStrike">
              <a:solidFill>
                <a:srgbClr val="000000"/>
              </a:solidFill>
              <a:latin typeface="Arial"/>
            </a:endParaRPr>
          </a:p>
        </p:txBody>
      </p:sp>
      <p:sp>
        <p:nvSpPr>
          <p:cNvPr id="281" name="CustomShape 3"/>
          <p:cNvSpPr/>
          <p:nvPr/>
        </p:nvSpPr>
        <p:spPr>
          <a:xfrm>
            <a:off x="453600" y="4684320"/>
            <a:ext cx="1968840" cy="406080"/>
          </a:xfrm>
          <a:prstGeom prst="flowChartAlternateProcess">
            <a:avLst/>
          </a:prstGeom>
          <a:solidFill>
            <a:schemeClr val="bg1"/>
          </a:solidFill>
          <a:ln>
            <a:solidFill>
              <a:schemeClr val="bg1"/>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82" name="TextShape 4"/>
          <p:cNvSpPr txBox="1"/>
          <p:nvPr/>
        </p:nvSpPr>
        <p:spPr>
          <a:xfrm>
            <a:off x="621360" y="4795200"/>
            <a:ext cx="1664280" cy="189720"/>
          </a:xfrm>
          <a:prstGeom prst="rect">
            <a:avLst/>
          </a:prstGeom>
          <a:noFill/>
          <a:ln w="0">
            <a:noFill/>
          </a:ln>
        </p:spPr>
        <p:txBody>
          <a:bodyPr lIns="0" rIns="0" tIns="0" bIns="0">
            <a:noAutofit/>
          </a:bodyPr>
          <a:p>
            <a:pPr>
              <a:lnSpc>
                <a:spcPct val="100000"/>
              </a:lnSpc>
              <a:spcBef>
                <a:spcPts val="241"/>
              </a:spcBef>
              <a:tabLst>
                <a:tab algn="l" pos="0"/>
              </a:tabLst>
            </a:pPr>
            <a:r>
              <a:rPr b="1" lang="ca-ES" sz="1200" spc="-1" strike="noStrike" u="sng">
                <a:solidFill>
                  <a:srgbClr val="0000ff"/>
                </a:solidFill>
                <a:uFillTx/>
                <a:latin typeface="AkkuratStd"/>
                <a:hlinkClick r:id="rId2"/>
              </a:rPr>
              <a:t>barcelonactiva.cat/treball</a:t>
            </a:r>
            <a:endParaRPr b="0" lang="ca-ES" sz="1200" spc="-1" strike="noStrike">
              <a:solidFill>
                <a:srgbClr val="000000"/>
              </a:solidFill>
              <a:latin typeface="Arial"/>
            </a:endParaRPr>
          </a:p>
          <a:p>
            <a:pPr>
              <a:lnSpc>
                <a:spcPct val="100000"/>
              </a:lnSpc>
              <a:spcBef>
                <a:spcPts val="241"/>
              </a:spcBef>
              <a:tabLst>
                <a:tab algn="l" pos="0"/>
              </a:tabLst>
            </a:pPr>
            <a:endParaRPr b="0" lang="ca-ES" sz="1200" spc="-1" strike="noStrike">
              <a:solidFill>
                <a:srgbClr val="000000"/>
              </a:solidFill>
              <a:latin typeface="Arial"/>
            </a:endParaRPr>
          </a:p>
        </p:txBody>
      </p:sp>
      <p:grpSp>
        <p:nvGrpSpPr>
          <p:cNvPr id="283" name="Group 5"/>
          <p:cNvGrpSpPr/>
          <p:nvPr/>
        </p:nvGrpSpPr>
        <p:grpSpPr>
          <a:xfrm>
            <a:off x="545760" y="5733000"/>
            <a:ext cx="11064960" cy="676440"/>
            <a:chOff x="545760" y="5733000"/>
            <a:chExt cx="11064960" cy="676440"/>
          </a:xfrm>
        </p:grpSpPr>
        <p:sp>
          <p:nvSpPr>
            <p:cNvPr id="284" name="CustomShape 6"/>
            <p:cNvSpPr/>
            <p:nvPr/>
          </p:nvSpPr>
          <p:spPr>
            <a:xfrm>
              <a:off x="6045120" y="5733000"/>
              <a:ext cx="5565600" cy="676080"/>
            </a:xfrm>
            <a:prstGeom prst="homePlate">
              <a:avLst>
                <a:gd name="adj" fmla="val 50000"/>
              </a:avLst>
            </a:prstGeom>
            <a:solidFill>
              <a:srgbClr val="c00000"/>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85" name="CustomShape 7"/>
            <p:cNvSpPr/>
            <p:nvPr/>
          </p:nvSpPr>
          <p:spPr>
            <a:xfrm rot="10800000">
              <a:off x="545760" y="5733000"/>
              <a:ext cx="5499360" cy="676080"/>
            </a:xfrm>
            <a:prstGeom prst="homePlate">
              <a:avLst>
                <a:gd name="adj" fmla="val 50000"/>
              </a:avLst>
            </a:prstGeom>
            <a:solidFill>
              <a:srgbClr val="c00000"/>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86" name="CustomShape 8"/>
            <p:cNvSpPr/>
            <p:nvPr/>
          </p:nvSpPr>
          <p:spPr>
            <a:xfrm>
              <a:off x="3491640" y="5931000"/>
              <a:ext cx="5217120" cy="345600"/>
            </a:xfrm>
            <a:prstGeom prst="rect">
              <a:avLst/>
            </a:prstGeom>
            <a:solidFill>
              <a:srgbClr val="c00000"/>
            </a:solidFill>
            <a:ln w="0">
              <a:noFill/>
            </a:ln>
          </p:spPr>
          <p:style>
            <a:lnRef idx="0"/>
            <a:fillRef idx="0"/>
            <a:effectRef idx="0"/>
            <a:fontRef idx="minor"/>
          </p:style>
          <p:txBody>
            <a:bodyPr lIns="0" rIns="0" tIns="0" bIns="0">
              <a:noAutofit/>
            </a:bodyPr>
            <a:p>
              <a:pPr algn="ctr">
                <a:lnSpc>
                  <a:spcPct val="100000"/>
                </a:lnSpc>
              </a:pPr>
              <a:r>
                <a:rPr b="1" lang="ca-ES" sz="1800" spc="-1" strike="noStrike">
                  <a:solidFill>
                    <a:srgbClr val="ffffff"/>
                  </a:solidFill>
                  <a:latin typeface="AkkuratStd"/>
                </a:rPr>
                <a:t>PROXIMIDAD, INNOVACIÓN E IGUALDAD</a:t>
              </a:r>
              <a:endParaRPr b="0" lang="ca-ES" sz="1800" spc="-1" strike="noStrike">
                <a:latin typeface="Arial"/>
              </a:endParaRPr>
            </a:p>
          </p:txBody>
        </p:sp>
      </p:grpSp>
      <p:sp>
        <p:nvSpPr>
          <p:cNvPr id="287" name="CustomShape 9"/>
          <p:cNvSpPr/>
          <p:nvPr/>
        </p:nvSpPr>
        <p:spPr>
          <a:xfrm>
            <a:off x="3234960" y="3749400"/>
            <a:ext cx="2685600" cy="915840"/>
          </a:xfrm>
          <a:prstGeom prst="rect">
            <a:avLst/>
          </a:prstGeom>
          <a:noFill/>
          <a:ln w="0">
            <a:noFill/>
          </a:ln>
        </p:spPr>
        <p:style>
          <a:lnRef idx="0"/>
          <a:fillRef idx="0"/>
          <a:effectRef idx="0"/>
          <a:fontRef idx="minor"/>
        </p:style>
        <p:txBody>
          <a:bodyPr lIns="0" rIns="0" tIns="0" bIns="0">
            <a:noAutofit/>
          </a:bodyPr>
          <a:p>
            <a:pPr algn="ctr">
              <a:lnSpc>
                <a:spcPct val="100000"/>
              </a:lnSpc>
              <a:spcBef>
                <a:spcPts val="281"/>
              </a:spcBef>
              <a:tabLst>
                <a:tab algn="l" pos="0"/>
              </a:tabLst>
            </a:pPr>
            <a:r>
              <a:rPr b="1" lang="es-ES" sz="1400" spc="-1" strike="noStrike">
                <a:solidFill>
                  <a:srgbClr val="000000"/>
                </a:solidFill>
                <a:latin typeface="AkkuratStd"/>
              </a:rPr>
              <a:t>Damos soporte a las persones emprendedoras </a:t>
            </a:r>
            <a:r>
              <a:rPr b="0" lang="es-ES" sz="1400" spc="-1" strike="noStrike">
                <a:solidFill>
                  <a:srgbClr val="000000"/>
                </a:solidFill>
                <a:latin typeface="AkkuratStd"/>
              </a:rPr>
              <a:t>para hacer realidad su idea de negocio</a:t>
            </a:r>
            <a:endParaRPr b="0" lang="ca-ES" sz="1400" spc="-1" strike="noStrike">
              <a:latin typeface="Arial"/>
            </a:endParaRPr>
          </a:p>
          <a:p>
            <a:pPr algn="ctr">
              <a:lnSpc>
                <a:spcPct val="100000"/>
              </a:lnSpc>
              <a:spcBef>
                <a:spcPts val="320"/>
              </a:spcBef>
              <a:tabLst>
                <a:tab algn="l" pos="0"/>
              </a:tabLst>
            </a:pPr>
            <a:endParaRPr b="0" lang="ca-ES" sz="1400" spc="-1" strike="noStrike">
              <a:latin typeface="Arial"/>
            </a:endParaRPr>
          </a:p>
        </p:txBody>
      </p:sp>
      <p:sp>
        <p:nvSpPr>
          <p:cNvPr id="288" name="CustomShape 10"/>
          <p:cNvSpPr/>
          <p:nvPr/>
        </p:nvSpPr>
        <p:spPr>
          <a:xfrm>
            <a:off x="3593520" y="4665600"/>
            <a:ext cx="1968840" cy="406080"/>
          </a:xfrm>
          <a:prstGeom prst="flowChartAlternateProcess">
            <a:avLst/>
          </a:prstGeom>
          <a:solidFill>
            <a:schemeClr val="bg1"/>
          </a:solidFill>
          <a:ln>
            <a:solidFill>
              <a:schemeClr val="bg1"/>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89" name="CustomShape 11"/>
          <p:cNvSpPr/>
          <p:nvPr/>
        </p:nvSpPr>
        <p:spPr>
          <a:xfrm>
            <a:off x="3634920" y="4776480"/>
            <a:ext cx="1886040" cy="346680"/>
          </a:xfrm>
          <a:prstGeom prst="rect">
            <a:avLst/>
          </a:prstGeom>
          <a:noFill/>
          <a:ln w="0">
            <a:noFill/>
          </a:ln>
        </p:spPr>
        <p:style>
          <a:lnRef idx="0"/>
          <a:fillRef idx="0"/>
          <a:effectRef idx="0"/>
          <a:fontRef idx="minor"/>
        </p:style>
        <p:txBody>
          <a:bodyPr lIns="0" rIns="0" tIns="0" bIns="0">
            <a:spAutoFit/>
          </a:bodyPr>
          <a:p>
            <a:pPr>
              <a:lnSpc>
                <a:spcPct val="100000"/>
              </a:lnSpc>
              <a:spcBef>
                <a:spcPts val="210"/>
              </a:spcBef>
              <a:tabLst>
                <a:tab algn="l" pos="0"/>
              </a:tabLst>
            </a:pPr>
            <a:r>
              <a:rPr b="1" lang="ca-ES" sz="1050" spc="-1" strike="noStrike" u="sng">
                <a:solidFill>
                  <a:srgbClr val="0000ff"/>
                </a:solidFill>
                <a:uFillTx/>
                <a:latin typeface="AkkuratStd"/>
                <a:hlinkClick r:id="rId3"/>
              </a:rPr>
              <a:t>barcelonactiva.cat/emprenedoria</a:t>
            </a:r>
            <a:endParaRPr b="0" lang="ca-ES" sz="1050" spc="-1" strike="noStrike">
              <a:latin typeface="Arial"/>
            </a:endParaRPr>
          </a:p>
          <a:p>
            <a:pPr>
              <a:lnSpc>
                <a:spcPct val="100000"/>
              </a:lnSpc>
              <a:spcBef>
                <a:spcPts val="210"/>
              </a:spcBef>
              <a:tabLst>
                <a:tab algn="l" pos="0"/>
              </a:tabLst>
            </a:pPr>
            <a:endParaRPr b="0" lang="ca-ES" sz="1050" spc="-1" strike="noStrike">
              <a:latin typeface="Arial"/>
            </a:endParaRPr>
          </a:p>
        </p:txBody>
      </p:sp>
      <p:sp>
        <p:nvSpPr>
          <p:cNvPr id="290" name="CustomShape 12"/>
          <p:cNvSpPr/>
          <p:nvPr/>
        </p:nvSpPr>
        <p:spPr>
          <a:xfrm>
            <a:off x="6186240" y="3749400"/>
            <a:ext cx="2685600" cy="915840"/>
          </a:xfrm>
          <a:prstGeom prst="rect">
            <a:avLst/>
          </a:prstGeom>
          <a:noFill/>
          <a:ln w="0">
            <a:noFill/>
          </a:ln>
        </p:spPr>
        <p:style>
          <a:lnRef idx="0"/>
          <a:fillRef idx="0"/>
          <a:effectRef idx="0"/>
          <a:fontRef idx="minor"/>
        </p:style>
        <p:txBody>
          <a:bodyPr lIns="0" rIns="0" tIns="0" bIns="0">
            <a:noAutofit/>
          </a:bodyPr>
          <a:p>
            <a:pPr algn="ctr">
              <a:lnSpc>
                <a:spcPct val="100000"/>
              </a:lnSpc>
              <a:spcBef>
                <a:spcPts val="281"/>
              </a:spcBef>
              <a:tabLst>
                <a:tab algn="l" pos="0"/>
              </a:tabLst>
            </a:pPr>
            <a:r>
              <a:rPr b="1" lang="es-ES" sz="1400" spc="-1" strike="noStrike">
                <a:solidFill>
                  <a:srgbClr val="000000"/>
                </a:solidFill>
                <a:latin typeface="AkkuratStd"/>
              </a:rPr>
              <a:t>Ayudamos a las empresas y organizaciones </a:t>
            </a:r>
            <a:r>
              <a:rPr b="0" lang="es-ES" sz="1400" spc="-1" strike="noStrike">
                <a:solidFill>
                  <a:srgbClr val="000000"/>
                </a:solidFill>
                <a:latin typeface="AkkuratStd"/>
              </a:rPr>
              <a:t>a  impulsar su actividad</a:t>
            </a:r>
            <a:endParaRPr b="0" lang="ca-ES" sz="1400" spc="-1" strike="noStrike">
              <a:latin typeface="Arial"/>
            </a:endParaRPr>
          </a:p>
          <a:p>
            <a:pPr algn="ctr">
              <a:lnSpc>
                <a:spcPct val="100000"/>
              </a:lnSpc>
              <a:spcBef>
                <a:spcPts val="320"/>
              </a:spcBef>
              <a:tabLst>
                <a:tab algn="l" pos="0"/>
              </a:tabLst>
            </a:pPr>
            <a:endParaRPr b="0" lang="ca-ES" sz="1400" spc="-1" strike="noStrike">
              <a:latin typeface="Arial"/>
            </a:endParaRPr>
          </a:p>
        </p:txBody>
      </p:sp>
      <p:sp>
        <p:nvSpPr>
          <p:cNvPr id="291" name="CustomShape 13"/>
          <p:cNvSpPr/>
          <p:nvPr/>
        </p:nvSpPr>
        <p:spPr>
          <a:xfrm>
            <a:off x="6544440" y="4665600"/>
            <a:ext cx="1968840" cy="406080"/>
          </a:xfrm>
          <a:prstGeom prst="flowChartAlternateProcess">
            <a:avLst/>
          </a:prstGeom>
          <a:solidFill>
            <a:schemeClr val="bg1"/>
          </a:solidFill>
          <a:ln>
            <a:solidFill>
              <a:schemeClr val="bg1"/>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92" name="CustomShape 14"/>
          <p:cNvSpPr/>
          <p:nvPr/>
        </p:nvSpPr>
        <p:spPr>
          <a:xfrm>
            <a:off x="6670800" y="4764600"/>
            <a:ext cx="1886040" cy="562680"/>
          </a:xfrm>
          <a:prstGeom prst="rect">
            <a:avLst/>
          </a:prstGeom>
          <a:noFill/>
          <a:ln w="0">
            <a:noFill/>
          </a:ln>
        </p:spPr>
        <p:style>
          <a:lnRef idx="0"/>
          <a:fillRef idx="0"/>
          <a:effectRef idx="0"/>
          <a:fontRef idx="minor"/>
        </p:style>
        <p:txBody>
          <a:bodyPr lIns="0" rIns="0" tIns="0" bIns="0">
            <a:spAutoFit/>
          </a:bodyPr>
          <a:p>
            <a:pPr>
              <a:lnSpc>
                <a:spcPct val="100000"/>
              </a:lnSpc>
              <a:spcBef>
                <a:spcPts val="241"/>
              </a:spcBef>
              <a:tabLst>
                <a:tab algn="l" pos="0"/>
              </a:tabLst>
            </a:pPr>
            <a:r>
              <a:rPr b="1" lang="ca-ES" sz="1100" spc="-1" strike="noStrike" u="sng">
                <a:solidFill>
                  <a:srgbClr val="0000ff"/>
                </a:solidFill>
                <a:uFillTx/>
                <a:latin typeface="AkkuratStd"/>
                <a:hlinkClick r:id="rId4"/>
              </a:rPr>
              <a:t>barcelonactiva</a:t>
            </a:r>
            <a:r>
              <a:rPr b="1" lang="ca-ES" sz="1200" spc="-1" strike="noStrike" u="sng">
                <a:solidFill>
                  <a:srgbClr val="0000ff"/>
                </a:solidFill>
                <a:uFillTx/>
                <a:latin typeface="AkkuratStd"/>
                <a:hlinkClick r:id="rId5"/>
              </a:rPr>
              <a:t>.cat/empreses</a:t>
            </a:r>
            <a:endParaRPr b="0" lang="ca-ES" sz="1200" spc="-1" strike="noStrike">
              <a:latin typeface="Arial"/>
            </a:endParaRPr>
          </a:p>
          <a:p>
            <a:pPr>
              <a:lnSpc>
                <a:spcPct val="100000"/>
              </a:lnSpc>
              <a:spcBef>
                <a:spcPts val="241"/>
              </a:spcBef>
              <a:tabLst>
                <a:tab algn="l" pos="0"/>
              </a:tabLst>
            </a:pPr>
            <a:endParaRPr b="0" lang="ca-ES" sz="1200" spc="-1" strike="noStrike">
              <a:latin typeface="Arial"/>
            </a:endParaRPr>
          </a:p>
        </p:txBody>
      </p:sp>
      <p:sp>
        <p:nvSpPr>
          <p:cNvPr id="293" name="CustomShape 15"/>
          <p:cNvSpPr/>
          <p:nvPr/>
        </p:nvSpPr>
        <p:spPr>
          <a:xfrm>
            <a:off x="9478800" y="3692880"/>
            <a:ext cx="2666520" cy="915840"/>
          </a:xfrm>
          <a:prstGeom prst="rect">
            <a:avLst/>
          </a:prstGeom>
          <a:noFill/>
          <a:ln w="0">
            <a:noFill/>
          </a:ln>
        </p:spPr>
        <p:style>
          <a:lnRef idx="0"/>
          <a:fillRef idx="0"/>
          <a:effectRef idx="0"/>
          <a:fontRef idx="minor"/>
        </p:style>
        <p:txBody>
          <a:bodyPr lIns="0" rIns="0" tIns="0" bIns="0">
            <a:noAutofit/>
          </a:bodyPr>
          <a:p>
            <a:pPr algn="ctr">
              <a:lnSpc>
                <a:spcPct val="100000"/>
              </a:lnSpc>
              <a:spcBef>
                <a:spcPts val="281"/>
              </a:spcBef>
              <a:tabLst>
                <a:tab algn="l" pos="0"/>
              </a:tabLst>
            </a:pPr>
            <a:r>
              <a:rPr b="1" lang="es-ES" sz="1400" spc="-1" strike="noStrike">
                <a:solidFill>
                  <a:srgbClr val="000000"/>
                </a:solidFill>
                <a:latin typeface="AkkuratStd"/>
              </a:rPr>
              <a:t>Ofrecemos formación </a:t>
            </a:r>
            <a:endParaRPr b="0" lang="ca-ES" sz="1400" spc="-1" strike="noStrike">
              <a:latin typeface="Arial"/>
            </a:endParaRPr>
          </a:p>
          <a:p>
            <a:pPr algn="ctr">
              <a:lnSpc>
                <a:spcPct val="100000"/>
              </a:lnSpc>
              <a:spcBef>
                <a:spcPts val="281"/>
              </a:spcBef>
              <a:tabLst>
                <a:tab algn="l" pos="0"/>
              </a:tabLst>
            </a:pPr>
            <a:r>
              <a:rPr b="0" lang="es-ES" sz="1400" spc="-1" strike="noStrike">
                <a:solidFill>
                  <a:srgbClr val="000000"/>
                </a:solidFill>
                <a:latin typeface="AkkuratStd"/>
              </a:rPr>
              <a:t>a las personas que buscan empleo, emprendedoras y profesionales</a:t>
            </a:r>
            <a:endParaRPr b="0" lang="ca-ES" sz="1400" spc="-1" strike="noStrike">
              <a:latin typeface="Arial"/>
            </a:endParaRPr>
          </a:p>
          <a:p>
            <a:pPr algn="ctr">
              <a:lnSpc>
                <a:spcPct val="100000"/>
              </a:lnSpc>
              <a:spcBef>
                <a:spcPts val="320"/>
              </a:spcBef>
              <a:tabLst>
                <a:tab algn="l" pos="0"/>
              </a:tabLst>
            </a:pPr>
            <a:endParaRPr b="0" lang="ca-ES" sz="1400" spc="-1" strike="noStrike">
              <a:latin typeface="Arial"/>
            </a:endParaRPr>
          </a:p>
        </p:txBody>
      </p:sp>
      <p:sp>
        <p:nvSpPr>
          <p:cNvPr id="294" name="CustomShape 16"/>
          <p:cNvSpPr/>
          <p:nvPr/>
        </p:nvSpPr>
        <p:spPr>
          <a:xfrm>
            <a:off x="9853920" y="4684320"/>
            <a:ext cx="1968840" cy="406080"/>
          </a:xfrm>
          <a:prstGeom prst="flowChartAlternateProcess">
            <a:avLst/>
          </a:prstGeom>
          <a:solidFill>
            <a:schemeClr val="bg1"/>
          </a:solidFill>
          <a:ln>
            <a:solidFill>
              <a:schemeClr val="bg1"/>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95" name="CustomShape 17"/>
          <p:cNvSpPr/>
          <p:nvPr/>
        </p:nvSpPr>
        <p:spPr>
          <a:xfrm>
            <a:off x="10021680" y="4795200"/>
            <a:ext cx="1664280" cy="520920"/>
          </a:xfrm>
          <a:prstGeom prst="rect">
            <a:avLst/>
          </a:prstGeom>
          <a:noFill/>
          <a:ln w="0">
            <a:noFill/>
          </a:ln>
        </p:spPr>
        <p:style>
          <a:lnRef idx="0"/>
          <a:fillRef idx="0"/>
          <a:effectRef idx="0"/>
          <a:fontRef idx="minor"/>
        </p:style>
        <p:txBody>
          <a:bodyPr lIns="0" rIns="0" tIns="0" bIns="0">
            <a:spAutoFit/>
          </a:bodyPr>
          <a:p>
            <a:pPr>
              <a:lnSpc>
                <a:spcPct val="100000"/>
              </a:lnSpc>
              <a:spcBef>
                <a:spcPts val="221"/>
              </a:spcBef>
              <a:tabLst>
                <a:tab algn="l" pos="0"/>
              </a:tabLst>
            </a:pPr>
            <a:r>
              <a:rPr b="1" lang="ca-ES" sz="1100" spc="-1" strike="noStrike" u="sng">
                <a:solidFill>
                  <a:srgbClr val="0000ff"/>
                </a:solidFill>
                <a:uFillTx/>
                <a:latin typeface="AkkuratStd"/>
                <a:hlinkClick r:id="rId6"/>
              </a:rPr>
              <a:t>barcelonactiva.cat/</a:t>
            </a:r>
            <a:r>
              <a:rPr b="1" lang="ca-ES" sz="1100" spc="-1" strike="noStrike" u="sng">
                <a:solidFill>
                  <a:srgbClr val="0000ff"/>
                </a:solidFill>
                <a:uFillTx/>
                <a:latin typeface="AkkuratStd"/>
                <a:hlinkClick r:id="rId7"/>
              </a:rPr>
              <a:t>formacio</a:t>
            </a:r>
            <a:endParaRPr b="0" lang="ca-ES" sz="1100" spc="-1" strike="noStrike">
              <a:latin typeface="Arial"/>
            </a:endParaRPr>
          </a:p>
          <a:p>
            <a:pPr>
              <a:lnSpc>
                <a:spcPct val="100000"/>
              </a:lnSpc>
              <a:spcBef>
                <a:spcPts val="210"/>
              </a:spcBef>
              <a:tabLst>
                <a:tab algn="l" pos="0"/>
              </a:tabLst>
            </a:pPr>
            <a:endParaRPr b="0" lang="ca-ES" sz="11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42">
                                  <p:stCondLst>
                                    <p:cond delay="0"/>
                                  </p:stCondLst>
                                  <p:childTnLst>
                                    <p:set>
                                      <p:cBhvr>
                                        <p:cTn id="6" dur="1" fill="hold">
                                          <p:stCondLst>
                                            <p:cond delay="0"/>
                                          </p:stCondLst>
                                        </p:cTn>
                                        <p:tgtEl>
                                          <p:spTgt spid="283"/>
                                        </p:tgtEl>
                                        <p:attrNameLst>
                                          <p:attrName>style.visibility</p:attrName>
                                        </p:attrNameLst>
                                      </p:cBhvr>
                                      <p:to>
                                        <p:strVal val="visible"/>
                                      </p:to>
                                    </p:set>
                                    <p:animEffect filter="fade" transition="in">
                                      <p:cBhvr additive="repl">
                                        <p:cTn id="7" dur="2000"/>
                                        <p:tgtEl>
                                          <p:spTgt spid="283"/>
                                        </p:tgtEl>
                                      </p:cBhvr>
                                    </p:animEffect>
                                    <p:anim calcmode="lin" valueType="num">
                                      <p:cBhvr additive="repl">
                                        <p:cTn id="8" dur="2000" fill="hold"/>
                                        <p:tgtEl>
                                          <p:spTgt spid="283"/>
                                        </p:tgtEl>
                                        <p:attrNameLst>
                                          <p:attrName>ppt_x</p:attrName>
                                        </p:attrNameLst>
                                      </p:cBhvr>
                                      <p:tavLst>
                                        <p:tav tm="0">
                                          <p:val>
                                            <p:strVal val="#ppt_x"/>
                                          </p:val>
                                        </p:tav>
                                        <p:tav tm="100000">
                                          <p:val>
                                            <p:strVal val="#ppt_x"/>
                                          </p:val>
                                        </p:tav>
                                      </p:tavLst>
                                    </p:anim>
                                    <p:anim calcmode="lin" valueType="num">
                                      <p:cBhvr additive="repl">
                                        <p:cTn id="9" dur="2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CustomShape 1"/>
          <p:cNvSpPr/>
          <p:nvPr/>
        </p:nvSpPr>
        <p:spPr>
          <a:xfrm>
            <a:off x="8877960" y="3689640"/>
            <a:ext cx="1942920" cy="498240"/>
          </a:xfrm>
          <a:prstGeom prst="rect">
            <a:avLst/>
          </a:prstGeom>
          <a:solidFill>
            <a:schemeClr val="bg1"/>
          </a:solidFill>
          <a:ln w="0">
            <a:noFill/>
          </a:ln>
        </p:spPr>
        <p:style>
          <a:lnRef idx="0"/>
          <a:fillRef idx="0"/>
          <a:effectRef idx="0"/>
          <a:fontRef idx="minor"/>
        </p:style>
      </p:sp>
      <p:sp>
        <p:nvSpPr>
          <p:cNvPr id="297" name="CustomShape 2"/>
          <p:cNvSpPr/>
          <p:nvPr/>
        </p:nvSpPr>
        <p:spPr>
          <a:xfrm>
            <a:off x="6108120" y="3719160"/>
            <a:ext cx="1942920" cy="498240"/>
          </a:xfrm>
          <a:prstGeom prst="rect">
            <a:avLst/>
          </a:prstGeom>
          <a:solidFill>
            <a:schemeClr val="bg1"/>
          </a:solidFill>
          <a:ln w="0">
            <a:noFill/>
          </a:ln>
        </p:spPr>
        <p:style>
          <a:lnRef idx="0"/>
          <a:fillRef idx="0"/>
          <a:effectRef idx="0"/>
          <a:fontRef idx="minor"/>
        </p:style>
      </p:sp>
      <p:sp>
        <p:nvSpPr>
          <p:cNvPr id="298" name="CustomShape 3"/>
          <p:cNvSpPr/>
          <p:nvPr/>
        </p:nvSpPr>
        <p:spPr>
          <a:xfrm>
            <a:off x="3520800" y="3719160"/>
            <a:ext cx="1942920" cy="498240"/>
          </a:xfrm>
          <a:prstGeom prst="rect">
            <a:avLst/>
          </a:prstGeom>
          <a:solidFill>
            <a:schemeClr val="bg1"/>
          </a:solidFill>
          <a:ln w="0">
            <a:noFill/>
          </a:ln>
        </p:spPr>
        <p:style>
          <a:lnRef idx="0"/>
          <a:fillRef idx="0"/>
          <a:effectRef idx="0"/>
          <a:fontRef idx="minor"/>
        </p:style>
      </p:sp>
      <p:sp>
        <p:nvSpPr>
          <p:cNvPr id="299" name="TextShape 4"/>
          <p:cNvSpPr txBox="1"/>
          <p:nvPr/>
        </p:nvSpPr>
        <p:spPr>
          <a:xfrm>
            <a:off x="0" y="-66600"/>
            <a:ext cx="12191760" cy="1796400"/>
          </a:xfrm>
          <a:prstGeom prst="rect">
            <a:avLst/>
          </a:prstGeom>
          <a:solidFill>
            <a:srgbClr val="000000"/>
          </a:solidFill>
          <a:ln w="0">
            <a:noFill/>
          </a:ln>
        </p:spPr>
        <p:txBody>
          <a:bodyPr lIns="0" rIns="0" tIns="0" bIns="0">
            <a:noAutofit/>
          </a:bodyPr>
          <a:p>
            <a:pPr>
              <a:lnSpc>
                <a:spcPct val="100000"/>
              </a:lnSpc>
            </a:pPr>
            <a:br/>
            <a:r>
              <a:rPr b="1" lang="ca-ES" sz="4400" spc="-1" strike="noStrike">
                <a:solidFill>
                  <a:srgbClr val="ffffff"/>
                </a:solidFill>
                <a:highlight>
                  <a:srgbClr val="000000"/>
                </a:highlight>
                <a:latin typeface="AkkuratStd"/>
              </a:rPr>
              <a:t>	</a:t>
            </a:r>
            <a:r>
              <a:rPr b="1" lang="ca-ES" sz="3600" spc="-1" strike="noStrike">
                <a:solidFill>
                  <a:srgbClr val="ffffff"/>
                </a:solidFill>
                <a:highlight>
                  <a:srgbClr val="000000"/>
                </a:highlight>
                <a:latin typeface="AkkuratStd"/>
              </a:rPr>
              <a:t>Niveles de maduración de un proyecto</a:t>
            </a:r>
            <a:br/>
            <a:r>
              <a:rPr b="0" lang="ca-ES" sz="4400" spc="-1" strike="noStrike">
                <a:solidFill>
                  <a:srgbClr val="ffffff"/>
                </a:solidFill>
                <a:highlight>
                  <a:srgbClr val="000000"/>
                </a:highlight>
                <a:latin typeface="Safiro SemiBold"/>
              </a:rPr>
              <a:t>     </a:t>
            </a:r>
            <a:endParaRPr b="0" lang="ca-ES" sz="4400" spc="-1" strike="noStrike">
              <a:solidFill>
                <a:srgbClr val="000000"/>
              </a:solidFill>
              <a:latin typeface="Arial"/>
            </a:endParaRPr>
          </a:p>
        </p:txBody>
      </p:sp>
      <p:sp>
        <p:nvSpPr>
          <p:cNvPr id="300" name="CustomShape 5"/>
          <p:cNvSpPr/>
          <p:nvPr/>
        </p:nvSpPr>
        <p:spPr>
          <a:xfrm>
            <a:off x="995760" y="3683880"/>
            <a:ext cx="1942920" cy="498240"/>
          </a:xfrm>
          <a:prstGeom prst="rect">
            <a:avLst/>
          </a:prstGeom>
          <a:solidFill>
            <a:schemeClr val="bg1"/>
          </a:solidFill>
          <a:ln w="0">
            <a:noFill/>
          </a:ln>
        </p:spPr>
        <p:style>
          <a:lnRef idx="0"/>
          <a:fillRef idx="0"/>
          <a:effectRef idx="0"/>
          <a:fontRef idx="minor"/>
        </p:style>
      </p:sp>
      <p:sp>
        <p:nvSpPr>
          <p:cNvPr id="301" name="CustomShape 6"/>
          <p:cNvSpPr/>
          <p:nvPr/>
        </p:nvSpPr>
        <p:spPr>
          <a:xfrm>
            <a:off x="535320" y="1252800"/>
            <a:ext cx="6626520" cy="476640"/>
          </a:xfrm>
          <a:prstGeom prst="rect">
            <a:avLst/>
          </a:prstGeom>
          <a:noFill/>
          <a:ln w="0">
            <a:noFill/>
          </a:ln>
        </p:spPr>
        <p:style>
          <a:lnRef idx="0"/>
          <a:fillRef idx="0"/>
          <a:effectRef idx="0"/>
          <a:fontRef idx="minor"/>
        </p:style>
        <p:txBody>
          <a:bodyPr lIns="0" rIns="0" tIns="0" bIns="0" anchor="ctr">
            <a:noAutofit/>
          </a:bodyPr>
          <a:p>
            <a:pPr>
              <a:lnSpc>
                <a:spcPct val="100000"/>
              </a:lnSpc>
            </a:pPr>
            <a:r>
              <a:rPr b="1" lang="es-ES" sz="1600" spc="-1" strike="noStrike">
                <a:solidFill>
                  <a:srgbClr val="ffffff"/>
                </a:solidFill>
                <a:latin typeface="AkkuratStd"/>
              </a:rPr>
              <a:t>En qué estadio me encuentro y cómo avanzar en mi proyecto</a:t>
            </a:r>
            <a:endParaRPr b="0" lang="ca-ES" sz="1600" spc="-1" strike="noStrike">
              <a:latin typeface="Arial"/>
            </a:endParaRPr>
          </a:p>
        </p:txBody>
      </p:sp>
      <p:sp>
        <p:nvSpPr>
          <p:cNvPr id="302" name="CustomShape 7"/>
          <p:cNvSpPr/>
          <p:nvPr/>
        </p:nvSpPr>
        <p:spPr>
          <a:xfrm>
            <a:off x="3810600" y="2124360"/>
            <a:ext cx="1363320" cy="1363320"/>
          </a:xfrm>
          <a:prstGeom prst="ellipse">
            <a:avLst/>
          </a:prstGeom>
          <a:solidFill>
            <a:srgbClr val="ffc000"/>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3" name="CustomShape 8"/>
          <p:cNvSpPr/>
          <p:nvPr/>
        </p:nvSpPr>
        <p:spPr>
          <a:xfrm>
            <a:off x="6399360" y="2124360"/>
            <a:ext cx="1363320" cy="1363320"/>
          </a:xfrm>
          <a:prstGeom prst="ellipse">
            <a:avLst/>
          </a:prstGeom>
          <a:solidFill>
            <a:srgbClr val="ffc000"/>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4" name="CustomShape 9"/>
          <p:cNvSpPr/>
          <p:nvPr/>
        </p:nvSpPr>
        <p:spPr>
          <a:xfrm>
            <a:off x="8975160" y="2124360"/>
            <a:ext cx="1363320" cy="1363320"/>
          </a:xfrm>
          <a:prstGeom prst="ellipse">
            <a:avLst/>
          </a:prstGeom>
          <a:solidFill>
            <a:srgbClr val="ffc000"/>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5" name="CustomShape 10"/>
          <p:cNvSpPr/>
          <p:nvPr/>
        </p:nvSpPr>
        <p:spPr>
          <a:xfrm>
            <a:off x="633240" y="3635640"/>
            <a:ext cx="2577240" cy="595080"/>
          </a:xfrm>
          <a:prstGeom prst="rect">
            <a:avLst/>
          </a:prstGeom>
          <a:noFill/>
          <a:ln w="0">
            <a:noFill/>
          </a:ln>
        </p:spPr>
        <p:style>
          <a:lnRef idx="0"/>
          <a:fillRef idx="0"/>
          <a:effectRef idx="0"/>
          <a:fontRef idx="minor"/>
        </p:style>
        <p:txBody>
          <a:bodyPr lIns="0" rIns="0" tIns="0" bIns="0" anchor="ctr">
            <a:noAutofit/>
          </a:bodyPr>
          <a:p>
            <a:pPr algn="ctr">
              <a:lnSpc>
                <a:spcPct val="90000"/>
              </a:lnSpc>
            </a:pPr>
            <a:r>
              <a:rPr b="1" lang="ca-ES" sz="2400" spc="-1" strike="noStrike">
                <a:solidFill>
                  <a:srgbClr val="004b72"/>
                </a:solidFill>
                <a:latin typeface="AkkuratStd"/>
              </a:rPr>
              <a:t>1. Ideación</a:t>
            </a:r>
            <a:endParaRPr b="0" lang="ca-ES" sz="2400" spc="-1" strike="noStrike">
              <a:latin typeface="Arial"/>
            </a:endParaRPr>
          </a:p>
        </p:txBody>
      </p:sp>
      <p:sp>
        <p:nvSpPr>
          <p:cNvPr id="306" name="CustomShape 11"/>
          <p:cNvSpPr/>
          <p:nvPr/>
        </p:nvSpPr>
        <p:spPr>
          <a:xfrm>
            <a:off x="3211560" y="3635640"/>
            <a:ext cx="2577240" cy="595080"/>
          </a:xfrm>
          <a:prstGeom prst="rect">
            <a:avLst/>
          </a:prstGeom>
          <a:noFill/>
          <a:ln w="0">
            <a:noFill/>
          </a:ln>
        </p:spPr>
        <p:style>
          <a:lnRef idx="0"/>
          <a:fillRef idx="0"/>
          <a:effectRef idx="0"/>
          <a:fontRef idx="minor"/>
        </p:style>
        <p:txBody>
          <a:bodyPr lIns="0" rIns="0" tIns="0" bIns="0" anchor="ctr">
            <a:noAutofit/>
          </a:bodyPr>
          <a:p>
            <a:pPr algn="ctr">
              <a:lnSpc>
                <a:spcPct val="90000"/>
              </a:lnSpc>
            </a:pPr>
            <a:r>
              <a:rPr b="1" lang="ca-ES" sz="2000" spc="-1" strike="noStrike">
                <a:solidFill>
                  <a:srgbClr val="004b72"/>
                </a:solidFill>
                <a:latin typeface="AkkuratStd"/>
              </a:rPr>
              <a:t>2. Modelización</a:t>
            </a:r>
            <a:endParaRPr b="0" lang="ca-ES" sz="2000" spc="-1" strike="noStrike">
              <a:latin typeface="Arial"/>
            </a:endParaRPr>
          </a:p>
        </p:txBody>
      </p:sp>
      <p:sp>
        <p:nvSpPr>
          <p:cNvPr id="307" name="CustomShape 12"/>
          <p:cNvSpPr/>
          <p:nvPr/>
        </p:nvSpPr>
        <p:spPr>
          <a:xfrm>
            <a:off x="5790960" y="3635640"/>
            <a:ext cx="2577240" cy="595080"/>
          </a:xfrm>
          <a:prstGeom prst="rect">
            <a:avLst/>
          </a:prstGeom>
          <a:noFill/>
          <a:ln w="0">
            <a:noFill/>
          </a:ln>
        </p:spPr>
        <p:style>
          <a:lnRef idx="0"/>
          <a:fillRef idx="0"/>
          <a:effectRef idx="0"/>
          <a:fontRef idx="minor"/>
        </p:style>
        <p:txBody>
          <a:bodyPr lIns="0" rIns="0" tIns="0" bIns="0" anchor="ctr">
            <a:noAutofit/>
          </a:bodyPr>
          <a:p>
            <a:pPr algn="ctr">
              <a:lnSpc>
                <a:spcPct val="90000"/>
              </a:lnSpc>
            </a:pPr>
            <a:r>
              <a:rPr b="1" lang="ca-ES" sz="2000" spc="-1" strike="noStrike">
                <a:solidFill>
                  <a:srgbClr val="004b72"/>
                </a:solidFill>
                <a:latin typeface="AkkuratStd"/>
              </a:rPr>
              <a:t>3. Planificación</a:t>
            </a:r>
            <a:endParaRPr b="0" lang="ca-ES" sz="2000" spc="-1" strike="noStrike">
              <a:latin typeface="Arial"/>
            </a:endParaRPr>
          </a:p>
        </p:txBody>
      </p:sp>
      <p:sp>
        <p:nvSpPr>
          <p:cNvPr id="308" name="CustomShape 13"/>
          <p:cNvSpPr/>
          <p:nvPr/>
        </p:nvSpPr>
        <p:spPr>
          <a:xfrm>
            <a:off x="8368560" y="3635640"/>
            <a:ext cx="2577240" cy="595080"/>
          </a:xfrm>
          <a:prstGeom prst="rect">
            <a:avLst/>
          </a:prstGeom>
          <a:noFill/>
          <a:ln w="0">
            <a:noFill/>
          </a:ln>
        </p:spPr>
        <p:style>
          <a:lnRef idx="0"/>
          <a:fillRef idx="0"/>
          <a:effectRef idx="0"/>
          <a:fontRef idx="minor"/>
        </p:style>
        <p:txBody>
          <a:bodyPr lIns="0" rIns="0" tIns="0" bIns="0" anchor="ctr">
            <a:noAutofit/>
          </a:bodyPr>
          <a:p>
            <a:pPr algn="ctr">
              <a:lnSpc>
                <a:spcPct val="90000"/>
              </a:lnSpc>
            </a:pPr>
            <a:r>
              <a:rPr b="1" lang="ca-ES" sz="2000" spc="-1" strike="noStrike">
                <a:solidFill>
                  <a:srgbClr val="004b72"/>
                </a:solidFill>
                <a:latin typeface="AkkuratStd"/>
              </a:rPr>
              <a:t>4. Ejecución</a:t>
            </a:r>
            <a:endParaRPr b="0" lang="ca-ES" sz="2000" spc="-1" strike="noStrike">
              <a:latin typeface="Arial"/>
            </a:endParaRPr>
          </a:p>
        </p:txBody>
      </p:sp>
      <p:pic>
        <p:nvPicPr>
          <p:cNvPr id="309" name="Imagen 14" descr=""/>
          <p:cNvPicPr/>
          <p:nvPr/>
        </p:nvPicPr>
        <p:blipFill>
          <a:blip r:embed="rId1"/>
          <a:stretch/>
        </p:blipFill>
        <p:spPr>
          <a:xfrm>
            <a:off x="4096080" y="2399040"/>
            <a:ext cx="808200" cy="808200"/>
          </a:xfrm>
          <a:prstGeom prst="rect">
            <a:avLst/>
          </a:prstGeom>
          <a:ln w="0">
            <a:noFill/>
          </a:ln>
        </p:spPr>
      </p:pic>
      <p:pic>
        <p:nvPicPr>
          <p:cNvPr id="310" name="Imagen 15" descr=""/>
          <p:cNvPicPr/>
          <p:nvPr/>
        </p:nvPicPr>
        <p:blipFill>
          <a:blip r:embed="rId2"/>
          <a:stretch/>
        </p:blipFill>
        <p:spPr>
          <a:xfrm>
            <a:off x="6765840" y="2399040"/>
            <a:ext cx="808200" cy="808200"/>
          </a:xfrm>
          <a:prstGeom prst="rect">
            <a:avLst/>
          </a:prstGeom>
          <a:ln w="0">
            <a:noFill/>
          </a:ln>
        </p:spPr>
      </p:pic>
      <p:pic>
        <p:nvPicPr>
          <p:cNvPr id="311" name="Imagen 17" descr=""/>
          <p:cNvPicPr/>
          <p:nvPr/>
        </p:nvPicPr>
        <p:blipFill>
          <a:blip r:embed="rId3"/>
          <a:stretch/>
        </p:blipFill>
        <p:spPr>
          <a:xfrm>
            <a:off x="9254160" y="2399040"/>
            <a:ext cx="808200" cy="808200"/>
          </a:xfrm>
          <a:prstGeom prst="rect">
            <a:avLst/>
          </a:prstGeom>
          <a:ln w="0">
            <a:noFill/>
          </a:ln>
        </p:spPr>
      </p:pic>
      <p:sp>
        <p:nvSpPr>
          <p:cNvPr id="312" name="CustomShape 14"/>
          <p:cNvSpPr/>
          <p:nvPr/>
        </p:nvSpPr>
        <p:spPr>
          <a:xfrm>
            <a:off x="1257840" y="2124360"/>
            <a:ext cx="1363320" cy="1363320"/>
          </a:xfrm>
          <a:prstGeom prst="ellipse">
            <a:avLst/>
          </a:prstGeom>
          <a:solidFill>
            <a:srgbClr val="ffc000"/>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13" name="Imagen 20" descr=""/>
          <p:cNvPicPr/>
          <p:nvPr/>
        </p:nvPicPr>
        <p:blipFill>
          <a:blip r:embed="rId4"/>
          <a:stretch/>
        </p:blipFill>
        <p:spPr>
          <a:xfrm>
            <a:off x="1534320" y="2391840"/>
            <a:ext cx="815400" cy="815400"/>
          </a:xfrm>
          <a:prstGeom prst="rect">
            <a:avLst/>
          </a:prstGeom>
          <a:ln w="0">
            <a:noFill/>
          </a:ln>
        </p:spPr>
      </p:pic>
      <p:sp>
        <p:nvSpPr>
          <p:cNvPr id="314" name="CustomShape 15"/>
          <p:cNvSpPr/>
          <p:nvPr/>
        </p:nvSpPr>
        <p:spPr>
          <a:xfrm>
            <a:off x="3010680" y="2657520"/>
            <a:ext cx="396000" cy="33228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15" name="CustomShape 16"/>
          <p:cNvSpPr/>
          <p:nvPr/>
        </p:nvSpPr>
        <p:spPr>
          <a:xfrm>
            <a:off x="5596560" y="2657520"/>
            <a:ext cx="399240" cy="33228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16" name="CustomShape 17"/>
          <p:cNvSpPr/>
          <p:nvPr/>
        </p:nvSpPr>
        <p:spPr>
          <a:xfrm>
            <a:off x="8166960" y="2657520"/>
            <a:ext cx="402480" cy="33228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17" name="Imagen 27" descr=""/>
          <p:cNvPicPr/>
          <p:nvPr/>
        </p:nvPicPr>
        <p:blipFill>
          <a:blip r:embed="rId5"/>
          <a:stretch/>
        </p:blipFill>
        <p:spPr>
          <a:xfrm>
            <a:off x="0" y="4452840"/>
            <a:ext cx="12191760" cy="24048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TextShape 1"/>
          <p:cNvSpPr txBox="1"/>
          <p:nvPr/>
        </p:nvSpPr>
        <p:spPr>
          <a:xfrm>
            <a:off x="3408480" y="840960"/>
            <a:ext cx="8139960" cy="695880"/>
          </a:xfrm>
          <a:prstGeom prst="rect">
            <a:avLst/>
          </a:prstGeom>
          <a:noFill/>
          <a:ln w="0">
            <a:noFill/>
          </a:ln>
        </p:spPr>
        <p:txBody>
          <a:bodyPr lIns="0" rIns="0" tIns="0" bIns="0">
            <a:noAutofit/>
          </a:bodyPr>
          <a:p>
            <a:pPr>
              <a:lnSpc>
                <a:spcPct val="100000"/>
              </a:lnSpc>
            </a:pPr>
            <a:r>
              <a:rPr b="1" lang="ca-ES" sz="3600" spc="-1" strike="noStrike">
                <a:solidFill>
                  <a:srgbClr val="000000"/>
                </a:solidFill>
                <a:latin typeface="AkkuratStd"/>
              </a:rPr>
              <a:t>1. Ideación</a:t>
            </a:r>
            <a:br/>
            <a:endParaRPr b="0" lang="ca-ES" sz="3600" spc="-1" strike="noStrike">
              <a:solidFill>
                <a:srgbClr val="000000"/>
              </a:solidFill>
              <a:latin typeface="Arial"/>
            </a:endParaRPr>
          </a:p>
        </p:txBody>
      </p:sp>
      <p:sp>
        <p:nvSpPr>
          <p:cNvPr id="319" name="TextShape 2"/>
          <p:cNvSpPr txBox="1"/>
          <p:nvPr/>
        </p:nvSpPr>
        <p:spPr>
          <a:xfrm>
            <a:off x="3848400" y="2203560"/>
            <a:ext cx="5123880" cy="2043360"/>
          </a:xfrm>
          <a:prstGeom prst="rect">
            <a:avLst/>
          </a:prstGeom>
          <a:noFill/>
          <a:ln w="0">
            <a:noFill/>
          </a:ln>
        </p:spPr>
        <p:txBody>
          <a:bodyPr lIns="0" rIns="0" tIns="0" bIns="0">
            <a:noAutofit/>
          </a:bodyPr>
          <a:p>
            <a:pPr marL="285840" indent="-285480">
              <a:lnSpc>
                <a:spcPct val="100000"/>
              </a:lnSpc>
              <a:spcBef>
                <a:spcPts val="320"/>
              </a:spcBef>
              <a:spcAft>
                <a:spcPts val="1199"/>
              </a:spcAft>
              <a:buClr>
                <a:srgbClr val="000000"/>
              </a:buClr>
              <a:buFont typeface="Arial"/>
              <a:buChar char="•"/>
            </a:pPr>
            <a:r>
              <a:rPr b="0" lang="es-ES" sz="1600" spc="-1" strike="noStrike">
                <a:solidFill>
                  <a:srgbClr val="000000"/>
                </a:solidFill>
                <a:latin typeface="Akkurat-Light"/>
              </a:rPr>
              <a:t>Aún no tengo idea de negocio</a:t>
            </a:r>
            <a:endParaRPr b="0" lang="ca-ES" sz="1600" spc="-1" strike="noStrike">
              <a:solidFill>
                <a:srgbClr val="000000"/>
              </a:solidFill>
              <a:latin typeface="Arial"/>
            </a:endParaRPr>
          </a:p>
          <a:p>
            <a:pPr marL="285840" indent="-285480">
              <a:lnSpc>
                <a:spcPct val="100000"/>
              </a:lnSpc>
              <a:spcBef>
                <a:spcPts val="320"/>
              </a:spcBef>
              <a:spcAft>
                <a:spcPts val="1199"/>
              </a:spcAft>
              <a:buClr>
                <a:srgbClr val="000000"/>
              </a:buClr>
              <a:buFont typeface="Arial"/>
              <a:buChar char="•"/>
            </a:pPr>
            <a:r>
              <a:rPr b="0" lang="es-ES" sz="1600" spc="-1" strike="noStrike">
                <a:solidFill>
                  <a:srgbClr val="000000"/>
                </a:solidFill>
                <a:latin typeface="Akkurat-Light"/>
              </a:rPr>
              <a:t>Tengo varias ideas y no se cual es mejor</a:t>
            </a:r>
            <a:endParaRPr b="0" lang="ca-ES" sz="1600" spc="-1" strike="noStrike">
              <a:solidFill>
                <a:srgbClr val="000000"/>
              </a:solidFill>
              <a:latin typeface="Arial"/>
            </a:endParaRPr>
          </a:p>
          <a:p>
            <a:pPr marL="285840" indent="-285480">
              <a:lnSpc>
                <a:spcPct val="100000"/>
              </a:lnSpc>
              <a:spcBef>
                <a:spcPts val="320"/>
              </a:spcBef>
              <a:spcAft>
                <a:spcPts val="1199"/>
              </a:spcAft>
              <a:buClr>
                <a:srgbClr val="000000"/>
              </a:buClr>
              <a:buFont typeface="Arial"/>
              <a:buChar char="•"/>
            </a:pPr>
            <a:r>
              <a:rPr b="0" lang="es-ES" sz="1600" spc="-1" strike="noStrike">
                <a:solidFill>
                  <a:srgbClr val="000000"/>
                </a:solidFill>
                <a:latin typeface="Akkurat-Light"/>
              </a:rPr>
              <a:t>Estoy buscando a más personas para emprender</a:t>
            </a:r>
            <a:endParaRPr b="0" lang="ca-ES" sz="1600" spc="-1" strike="noStrike">
              <a:solidFill>
                <a:srgbClr val="000000"/>
              </a:solidFill>
              <a:latin typeface="Arial"/>
            </a:endParaRPr>
          </a:p>
          <a:p>
            <a:pPr marL="285840" indent="-285480">
              <a:lnSpc>
                <a:spcPct val="100000"/>
              </a:lnSpc>
              <a:spcBef>
                <a:spcPts val="320"/>
              </a:spcBef>
              <a:spcAft>
                <a:spcPts val="1199"/>
              </a:spcAft>
              <a:buClr>
                <a:srgbClr val="000000"/>
              </a:buClr>
              <a:buFont typeface="Arial"/>
              <a:buChar char="•"/>
            </a:pPr>
            <a:r>
              <a:rPr b="0" lang="es-ES" sz="1600" spc="-1" strike="noStrike">
                <a:solidFill>
                  <a:srgbClr val="000000"/>
                </a:solidFill>
                <a:latin typeface="Akkurat-Light"/>
              </a:rPr>
              <a:t>Quiero explorar mi perfil emprendedor</a:t>
            </a:r>
            <a:endParaRPr b="0" lang="ca-ES" sz="1600" spc="-1" strike="noStrike">
              <a:solidFill>
                <a:srgbClr val="000000"/>
              </a:solidFill>
              <a:latin typeface="Arial"/>
            </a:endParaRPr>
          </a:p>
          <a:p>
            <a:pPr>
              <a:lnSpc>
                <a:spcPct val="100000"/>
              </a:lnSpc>
              <a:spcBef>
                <a:spcPts val="320"/>
              </a:spcBef>
              <a:tabLst>
                <a:tab algn="l" pos="0"/>
              </a:tabLst>
            </a:pPr>
            <a:endParaRPr b="0" lang="ca-ES" sz="1600" spc="-1" strike="noStrike">
              <a:solidFill>
                <a:srgbClr val="000000"/>
              </a:solidFill>
              <a:latin typeface="Arial"/>
            </a:endParaRPr>
          </a:p>
        </p:txBody>
      </p:sp>
      <p:pic>
        <p:nvPicPr>
          <p:cNvPr id="320" name="Marcador de posición de imagen 6" descr=""/>
          <p:cNvPicPr/>
          <p:nvPr/>
        </p:nvPicPr>
        <p:blipFill>
          <a:blip r:embed="rId1"/>
          <a:srcRect l="0" t="3291" r="0" b="3291"/>
          <a:stretch/>
        </p:blipFill>
        <p:spPr>
          <a:xfrm>
            <a:off x="-95400" y="0"/>
            <a:ext cx="3396240" cy="6857640"/>
          </a:xfrm>
          <a:prstGeom prst="rect">
            <a:avLst/>
          </a:prstGeom>
          <a:ln w="0">
            <a:noFill/>
          </a:ln>
        </p:spPr>
      </p:pic>
      <p:pic>
        <p:nvPicPr>
          <p:cNvPr id="321" name="Imagen 9" descr=""/>
          <p:cNvPicPr/>
          <p:nvPr/>
        </p:nvPicPr>
        <p:blipFill>
          <a:blip r:embed="rId2">
            <a:alphaModFix amt="50000"/>
          </a:blip>
          <a:stretch/>
        </p:blipFill>
        <p:spPr>
          <a:xfrm>
            <a:off x="9519840" y="457560"/>
            <a:ext cx="1843560" cy="18435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CustomShape 1"/>
          <p:cNvSpPr/>
          <p:nvPr/>
        </p:nvSpPr>
        <p:spPr>
          <a:xfrm>
            <a:off x="7468920" y="1911600"/>
            <a:ext cx="2889000" cy="436680"/>
          </a:xfrm>
          <a:prstGeom prst="rect">
            <a:avLst/>
          </a:prstGeom>
          <a:solidFill>
            <a:schemeClr val="bg1"/>
          </a:solidFill>
          <a:ln w="0">
            <a:noFill/>
          </a:ln>
        </p:spPr>
        <p:style>
          <a:lnRef idx="0"/>
          <a:fillRef idx="0"/>
          <a:effectRef idx="0"/>
          <a:fontRef idx="minor"/>
        </p:style>
      </p:sp>
      <p:sp>
        <p:nvSpPr>
          <p:cNvPr id="323" name="CustomShape 2"/>
          <p:cNvSpPr/>
          <p:nvPr/>
        </p:nvSpPr>
        <p:spPr>
          <a:xfrm>
            <a:off x="4045320" y="1911600"/>
            <a:ext cx="2889000" cy="436680"/>
          </a:xfrm>
          <a:prstGeom prst="rect">
            <a:avLst/>
          </a:prstGeom>
          <a:solidFill>
            <a:schemeClr val="bg1"/>
          </a:solidFill>
          <a:ln w="0">
            <a:noFill/>
          </a:ln>
        </p:spPr>
        <p:style>
          <a:lnRef idx="0"/>
          <a:fillRef idx="0"/>
          <a:effectRef idx="0"/>
          <a:fontRef idx="minor"/>
        </p:style>
      </p:sp>
      <p:sp>
        <p:nvSpPr>
          <p:cNvPr id="324" name="TextShape 3"/>
          <p:cNvSpPr txBox="1"/>
          <p:nvPr/>
        </p:nvSpPr>
        <p:spPr>
          <a:xfrm>
            <a:off x="0" y="-66600"/>
            <a:ext cx="12191760" cy="1796400"/>
          </a:xfrm>
          <a:prstGeom prst="rect">
            <a:avLst/>
          </a:prstGeom>
          <a:solidFill>
            <a:srgbClr val="000000"/>
          </a:solidFill>
          <a:ln w="0">
            <a:noFill/>
          </a:ln>
        </p:spPr>
        <p:txBody>
          <a:bodyPr lIns="0" rIns="0" tIns="0" bIns="0">
            <a:noAutofit/>
          </a:bodyPr>
          <a:p>
            <a:pPr>
              <a:lnSpc>
                <a:spcPct val="100000"/>
              </a:lnSpc>
            </a:pPr>
            <a:br/>
            <a:r>
              <a:rPr b="1" lang="ca-ES" sz="4400" spc="-1" strike="noStrike">
                <a:solidFill>
                  <a:srgbClr val="eab52c"/>
                </a:solidFill>
                <a:latin typeface="AkkuratStd"/>
              </a:rPr>
              <a:t>	</a:t>
            </a:r>
            <a:r>
              <a:rPr b="1" lang="ca-ES" sz="4400" spc="-1" strike="noStrike">
                <a:solidFill>
                  <a:srgbClr val="ffffff"/>
                </a:solidFill>
                <a:latin typeface="AkkuratStd"/>
              </a:rPr>
              <a:t>1. Ideación</a:t>
            </a:r>
            <a:br/>
            <a:br/>
            <a:r>
              <a:rPr b="0" lang="ca-ES" sz="4400" spc="-1" strike="noStrike">
                <a:solidFill>
                  <a:srgbClr val="ffffff"/>
                </a:solidFill>
                <a:highlight>
                  <a:srgbClr val="000000"/>
                </a:highlight>
                <a:latin typeface="Safiro SemiBold"/>
              </a:rPr>
              <a:t>    </a:t>
            </a:r>
            <a:endParaRPr b="0" lang="ca-ES" sz="4400" spc="-1" strike="noStrike">
              <a:solidFill>
                <a:srgbClr val="000000"/>
              </a:solidFill>
              <a:latin typeface="Arial"/>
            </a:endParaRPr>
          </a:p>
        </p:txBody>
      </p:sp>
      <p:sp>
        <p:nvSpPr>
          <p:cNvPr id="325" name="CustomShape 4"/>
          <p:cNvSpPr/>
          <p:nvPr/>
        </p:nvSpPr>
        <p:spPr>
          <a:xfrm>
            <a:off x="680040" y="1893600"/>
            <a:ext cx="2889000" cy="436680"/>
          </a:xfrm>
          <a:prstGeom prst="rect">
            <a:avLst/>
          </a:prstGeom>
          <a:solidFill>
            <a:schemeClr val="bg1"/>
          </a:solidFill>
          <a:ln w="0">
            <a:noFill/>
          </a:ln>
        </p:spPr>
        <p:style>
          <a:lnRef idx="0"/>
          <a:fillRef idx="0"/>
          <a:effectRef idx="0"/>
          <a:fontRef idx="minor"/>
        </p:style>
      </p:sp>
      <p:sp>
        <p:nvSpPr>
          <p:cNvPr id="326" name="CustomShape 5"/>
          <p:cNvSpPr/>
          <p:nvPr/>
        </p:nvSpPr>
        <p:spPr>
          <a:xfrm>
            <a:off x="0" y="6791400"/>
            <a:ext cx="12191760" cy="66240"/>
          </a:xfrm>
          <a:prstGeom prst="round1Rect">
            <a:avLst>
              <a:gd name="adj" fmla="val 16667"/>
            </a:avLst>
          </a:prstGeom>
          <a:solidFill>
            <a:srgbClr val="ff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27" name="CustomShape 6"/>
          <p:cNvSpPr/>
          <p:nvPr/>
        </p:nvSpPr>
        <p:spPr>
          <a:xfrm rot="16200000">
            <a:off x="-2520720" y="4251600"/>
            <a:ext cx="5127480" cy="85320"/>
          </a:xfrm>
          <a:prstGeom prst="flowChartProcess">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28" name="CustomShape 7"/>
          <p:cNvSpPr/>
          <p:nvPr/>
        </p:nvSpPr>
        <p:spPr>
          <a:xfrm>
            <a:off x="749880" y="1911600"/>
            <a:ext cx="2829600" cy="47088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400" spc="-1" strike="noStrike">
                <a:solidFill>
                  <a:srgbClr val="004b72"/>
                </a:solidFill>
                <a:latin typeface="AkkuratStd"/>
              </a:rPr>
              <a:t>Recursos</a:t>
            </a:r>
            <a:endParaRPr b="0" lang="ca-ES" sz="2400" spc="-1" strike="noStrike">
              <a:latin typeface="Arial"/>
            </a:endParaRPr>
          </a:p>
        </p:txBody>
      </p:sp>
      <p:sp>
        <p:nvSpPr>
          <p:cNvPr id="329" name="CustomShape 8"/>
          <p:cNvSpPr/>
          <p:nvPr/>
        </p:nvSpPr>
        <p:spPr>
          <a:xfrm>
            <a:off x="4125600" y="1952640"/>
            <a:ext cx="282960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400" spc="-1" strike="noStrike">
                <a:solidFill>
                  <a:srgbClr val="004b72"/>
                </a:solidFill>
                <a:latin typeface="AkkuratStd"/>
              </a:rPr>
              <a:t>Actividades</a:t>
            </a:r>
            <a:endParaRPr b="0" lang="ca-ES" sz="2400" spc="-1" strike="noStrike">
              <a:latin typeface="Arial"/>
            </a:endParaRPr>
          </a:p>
        </p:txBody>
      </p:sp>
      <p:sp>
        <p:nvSpPr>
          <p:cNvPr id="330" name="CustomShape 9"/>
          <p:cNvSpPr/>
          <p:nvPr/>
        </p:nvSpPr>
        <p:spPr>
          <a:xfrm>
            <a:off x="7539480" y="1968480"/>
            <a:ext cx="282960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400" spc="-1" strike="noStrike">
                <a:solidFill>
                  <a:srgbClr val="004b72"/>
                </a:solidFill>
                <a:latin typeface="AkkuratStd"/>
              </a:rPr>
              <a:t>Servicios</a:t>
            </a:r>
            <a:endParaRPr b="0" lang="ca-ES" sz="2400" spc="-1" strike="noStrike">
              <a:latin typeface="Arial"/>
            </a:endParaRPr>
          </a:p>
        </p:txBody>
      </p:sp>
      <p:sp>
        <p:nvSpPr>
          <p:cNvPr id="331" name="CustomShape 10"/>
          <p:cNvSpPr/>
          <p:nvPr/>
        </p:nvSpPr>
        <p:spPr>
          <a:xfrm>
            <a:off x="669960" y="2754360"/>
            <a:ext cx="3002040" cy="123264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Idealab</a:t>
            </a:r>
            <a:br/>
            <a:r>
              <a:rPr b="0" lang="ca-ES" sz="1600" spc="-1" strike="noStrike">
                <a:solidFill>
                  <a:srgbClr val="000000"/>
                </a:solidFill>
                <a:latin typeface="Akkurat-Light"/>
              </a:rPr>
              <a:t>generador de ideas de negocio</a:t>
            </a:r>
            <a:endParaRPr b="0" lang="ca-ES" sz="1600" spc="-1" strike="noStrike">
              <a:latin typeface="Arial"/>
            </a:endParaRPr>
          </a:p>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Focus Emprèn</a:t>
            </a:r>
            <a:br/>
            <a:r>
              <a:rPr b="0" lang="ca-ES" sz="1600" spc="-1" strike="noStrike">
                <a:solidFill>
                  <a:srgbClr val="000000"/>
                </a:solidFill>
                <a:latin typeface="Akkurat-Light"/>
              </a:rPr>
              <a:t>habilidades emprenededoras</a:t>
            </a:r>
            <a:endParaRPr b="0" lang="ca-ES" sz="1600" spc="-1" strike="noStrike">
              <a:latin typeface="Arial"/>
            </a:endParaRPr>
          </a:p>
        </p:txBody>
      </p:sp>
      <p:sp>
        <p:nvSpPr>
          <p:cNvPr id="332" name="CustomShape 11"/>
          <p:cNvSpPr/>
          <p:nvPr/>
        </p:nvSpPr>
        <p:spPr>
          <a:xfrm>
            <a:off x="4045320" y="2769840"/>
            <a:ext cx="3273120" cy="205488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Las primeras etapes para emprender</a:t>
            </a:r>
            <a:endParaRPr b="0" lang="ca-ES" sz="1600" spc="-1" strike="noStrike">
              <a:latin typeface="Arial"/>
            </a:endParaRPr>
          </a:p>
          <a:p>
            <a:pPr marL="171360" indent="-171000">
              <a:lnSpc>
                <a:spcPct val="100000"/>
              </a:lnSpc>
              <a:spcAft>
                <a:spcPts val="601"/>
              </a:spcAft>
              <a:buClr>
                <a:srgbClr val="000000"/>
              </a:buClr>
              <a:buFont typeface="Arial"/>
              <a:buChar char="•"/>
            </a:pPr>
            <a:r>
              <a:rPr b="0" lang="es-ES" sz="1600" spc="-1" strike="noStrike">
                <a:solidFill>
                  <a:srgbClr val="0000ff"/>
                </a:solidFill>
                <a:latin typeface="Akkurat-Bold"/>
                <a:hlinkClick r:id="rId1"/>
              </a:rPr>
              <a:t>Reflexiones para antes, durante y después de emprender</a:t>
            </a:r>
            <a:endParaRPr b="0" lang="ca-ES" sz="1600" spc="-1" strike="noStrike">
              <a:latin typeface="Arial"/>
            </a:endParaRPr>
          </a:p>
        </p:txBody>
      </p:sp>
      <p:sp>
        <p:nvSpPr>
          <p:cNvPr id="333" name="CustomShape 12"/>
          <p:cNvSpPr/>
          <p:nvPr/>
        </p:nvSpPr>
        <p:spPr>
          <a:xfrm>
            <a:off x="7480440" y="2841480"/>
            <a:ext cx="2829600" cy="205488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Asesoramiento</a:t>
            </a:r>
            <a:endParaRPr b="0" lang="ca-ES" sz="1600" spc="-1" strike="noStrike">
              <a:latin typeface="Arial"/>
            </a:endParaRPr>
          </a:p>
        </p:txBody>
      </p:sp>
      <p:sp>
        <p:nvSpPr>
          <p:cNvPr id="334" name="Line 13"/>
          <p:cNvSpPr/>
          <p:nvPr/>
        </p:nvSpPr>
        <p:spPr>
          <a:xfrm>
            <a:off x="669960" y="2442600"/>
            <a:ext cx="282996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335" name="Line 14"/>
          <p:cNvSpPr/>
          <p:nvPr/>
        </p:nvSpPr>
        <p:spPr>
          <a:xfrm>
            <a:off x="4081320" y="2442600"/>
            <a:ext cx="282996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336" name="Line 15"/>
          <p:cNvSpPr/>
          <p:nvPr/>
        </p:nvSpPr>
        <p:spPr>
          <a:xfrm>
            <a:off x="7527960" y="2442600"/>
            <a:ext cx="282996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pic>
        <p:nvPicPr>
          <p:cNvPr id="337" name="Imagen 49" descr=""/>
          <p:cNvPicPr/>
          <p:nvPr/>
        </p:nvPicPr>
        <p:blipFill>
          <a:blip r:embed="rId2"/>
          <a:stretch/>
        </p:blipFill>
        <p:spPr>
          <a:xfrm>
            <a:off x="85680" y="4103640"/>
            <a:ext cx="12106080" cy="2725920"/>
          </a:xfrm>
          <a:prstGeom prst="rect">
            <a:avLst/>
          </a:prstGeom>
          <a:ln w="0">
            <a:noFill/>
          </a:ln>
        </p:spPr>
      </p:pic>
      <p:pic>
        <p:nvPicPr>
          <p:cNvPr id="338" name="Imagen 50" descr=""/>
          <p:cNvPicPr/>
          <p:nvPr/>
        </p:nvPicPr>
        <p:blipFill>
          <a:blip r:embed="rId3">
            <a:alphaModFix amt="70000"/>
          </a:blip>
          <a:stretch/>
        </p:blipFill>
        <p:spPr>
          <a:xfrm>
            <a:off x="10092960" y="4544640"/>
            <a:ext cx="1843560" cy="18435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TextShape 1"/>
          <p:cNvSpPr txBox="1"/>
          <p:nvPr/>
        </p:nvSpPr>
        <p:spPr>
          <a:xfrm>
            <a:off x="603720" y="848880"/>
            <a:ext cx="8139960" cy="695880"/>
          </a:xfrm>
          <a:prstGeom prst="rect">
            <a:avLst/>
          </a:prstGeom>
          <a:noFill/>
          <a:ln w="0">
            <a:noFill/>
          </a:ln>
        </p:spPr>
        <p:txBody>
          <a:bodyPr lIns="0" rIns="0" tIns="0" bIns="0">
            <a:noAutofit/>
          </a:bodyPr>
          <a:p>
            <a:pPr>
              <a:lnSpc>
                <a:spcPct val="100000"/>
              </a:lnSpc>
            </a:pPr>
            <a:r>
              <a:rPr b="1" lang="ca-ES" sz="3600" spc="-1" strike="noStrike">
                <a:solidFill>
                  <a:srgbClr val="000000"/>
                </a:solidFill>
                <a:latin typeface="AkkuratStd"/>
              </a:rPr>
              <a:t>2. Modelización</a:t>
            </a:r>
            <a:br/>
            <a:endParaRPr b="0" lang="ca-ES" sz="3600" spc="-1" strike="noStrike">
              <a:solidFill>
                <a:srgbClr val="000000"/>
              </a:solidFill>
              <a:latin typeface="Arial"/>
            </a:endParaRPr>
          </a:p>
        </p:txBody>
      </p:sp>
      <p:sp>
        <p:nvSpPr>
          <p:cNvPr id="340" name="TextShape 2"/>
          <p:cNvSpPr txBox="1"/>
          <p:nvPr/>
        </p:nvSpPr>
        <p:spPr>
          <a:xfrm>
            <a:off x="795600" y="2242440"/>
            <a:ext cx="5326200" cy="1538640"/>
          </a:xfrm>
          <a:prstGeom prst="rect">
            <a:avLst/>
          </a:prstGeom>
          <a:noFill/>
          <a:ln w="0">
            <a:noFill/>
          </a:ln>
        </p:spPr>
        <p:txBody>
          <a:bodyPr lIns="0" rIns="0" tIns="0" bIns="0">
            <a:noAutofit/>
          </a:bodyPr>
          <a:p>
            <a:pPr marL="285840" indent="-285480">
              <a:lnSpc>
                <a:spcPct val="100000"/>
              </a:lnSpc>
              <a:spcBef>
                <a:spcPts val="360"/>
              </a:spcBef>
              <a:spcAft>
                <a:spcPts val="1199"/>
              </a:spcAft>
              <a:buClr>
                <a:srgbClr val="000000"/>
              </a:buClr>
              <a:buFont typeface="Arial"/>
              <a:buChar char="•"/>
            </a:pPr>
            <a:r>
              <a:rPr b="0" lang="es-ES" sz="1800" spc="-1" strike="noStrike">
                <a:solidFill>
                  <a:srgbClr val="000000"/>
                </a:solidFill>
                <a:latin typeface="Akkurat-Light"/>
              </a:rPr>
              <a:t>Tengo una idea clara pero no sé cómo llevarla a cabo </a:t>
            </a:r>
            <a:endParaRPr b="0" lang="ca-ES" sz="1800" spc="-1" strike="noStrike">
              <a:solidFill>
                <a:srgbClr val="000000"/>
              </a:solidFill>
              <a:latin typeface="Arial"/>
            </a:endParaRPr>
          </a:p>
          <a:p>
            <a:pPr marL="285840" indent="-285480">
              <a:lnSpc>
                <a:spcPct val="100000"/>
              </a:lnSpc>
              <a:spcBef>
                <a:spcPts val="360"/>
              </a:spcBef>
              <a:spcAft>
                <a:spcPts val="1199"/>
              </a:spcAft>
              <a:buClr>
                <a:srgbClr val="000000"/>
              </a:buClr>
              <a:buFont typeface="Arial"/>
              <a:buChar char="•"/>
            </a:pPr>
            <a:r>
              <a:rPr b="0" lang="es-ES" sz="1800" spc="-1" strike="noStrike">
                <a:solidFill>
                  <a:srgbClr val="000000"/>
                </a:solidFill>
                <a:latin typeface="Akkurat-Light"/>
              </a:rPr>
              <a:t>¿Mi idea de negocio es viable?</a:t>
            </a:r>
            <a:endParaRPr b="0" lang="ca-ES" sz="1800" spc="-1" strike="noStrike">
              <a:solidFill>
                <a:srgbClr val="000000"/>
              </a:solidFill>
              <a:latin typeface="Arial"/>
            </a:endParaRPr>
          </a:p>
          <a:p>
            <a:pPr>
              <a:lnSpc>
                <a:spcPct val="100000"/>
              </a:lnSpc>
              <a:spcBef>
                <a:spcPts val="201"/>
              </a:spcBef>
              <a:tabLst>
                <a:tab algn="l" pos="0"/>
              </a:tabLst>
            </a:pPr>
            <a:endParaRPr b="0" lang="ca-ES" sz="1800" spc="-1" strike="noStrike">
              <a:solidFill>
                <a:srgbClr val="000000"/>
              </a:solidFill>
              <a:latin typeface="Arial"/>
            </a:endParaRPr>
          </a:p>
        </p:txBody>
      </p:sp>
      <p:pic>
        <p:nvPicPr>
          <p:cNvPr id="341" name="Marcador de posición de imagen 5" descr=""/>
          <p:cNvPicPr/>
          <p:nvPr/>
        </p:nvPicPr>
        <p:blipFill>
          <a:blip r:embed="rId1"/>
          <a:stretch/>
        </p:blipFill>
        <p:spPr>
          <a:xfrm>
            <a:off x="9153360" y="1716480"/>
            <a:ext cx="3038040" cy="4785480"/>
          </a:xfrm>
          <a:prstGeom prst="rect">
            <a:avLst/>
          </a:prstGeom>
          <a:ln w="0">
            <a:noFill/>
          </a:ln>
        </p:spPr>
      </p:pic>
      <p:pic>
        <p:nvPicPr>
          <p:cNvPr id="342" name="Imagen 6" descr=""/>
          <p:cNvPicPr/>
          <p:nvPr/>
        </p:nvPicPr>
        <p:blipFill>
          <a:blip r:embed="rId2"/>
          <a:stretch/>
        </p:blipFill>
        <p:spPr>
          <a:xfrm>
            <a:off x="8744040" y="0"/>
            <a:ext cx="3495240" cy="6501960"/>
          </a:xfrm>
          <a:prstGeom prst="rect">
            <a:avLst/>
          </a:prstGeom>
          <a:ln w="0">
            <a:noFill/>
          </a:ln>
        </p:spPr>
      </p:pic>
      <p:pic>
        <p:nvPicPr>
          <p:cNvPr id="343" name="Imagen 9" descr=""/>
          <p:cNvPicPr/>
          <p:nvPr/>
        </p:nvPicPr>
        <p:blipFill>
          <a:blip r:embed="rId3">
            <a:alphaModFix amt="50000"/>
          </a:blip>
          <a:stretch/>
        </p:blipFill>
        <p:spPr>
          <a:xfrm>
            <a:off x="6597360" y="592200"/>
            <a:ext cx="1670760" cy="16707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TextShape 1"/>
          <p:cNvSpPr txBox="1"/>
          <p:nvPr/>
        </p:nvSpPr>
        <p:spPr>
          <a:xfrm>
            <a:off x="331920" y="582480"/>
            <a:ext cx="8139960" cy="695880"/>
          </a:xfrm>
          <a:prstGeom prst="rect">
            <a:avLst/>
          </a:prstGeom>
          <a:noFill/>
          <a:ln w="0">
            <a:noFill/>
          </a:ln>
        </p:spPr>
        <p:txBody>
          <a:bodyPr lIns="0" rIns="0" tIns="0" bIns="0">
            <a:noAutofit/>
          </a:bodyPr>
          <a:p>
            <a:pPr>
              <a:lnSpc>
                <a:spcPct val="100000"/>
              </a:lnSpc>
            </a:pPr>
            <a:r>
              <a:rPr b="1" lang="ca-ES" sz="3600" spc="-1" strike="noStrike">
                <a:solidFill>
                  <a:srgbClr val="000000"/>
                </a:solidFill>
                <a:latin typeface="AkkuratStd"/>
              </a:rPr>
              <a:t>2. Modelización</a:t>
            </a:r>
            <a:endParaRPr b="0" lang="ca-ES" sz="3600" spc="-1" strike="noStrike">
              <a:solidFill>
                <a:srgbClr val="000000"/>
              </a:solidFill>
              <a:latin typeface="Arial"/>
            </a:endParaRPr>
          </a:p>
        </p:txBody>
      </p:sp>
      <p:sp>
        <p:nvSpPr>
          <p:cNvPr id="345" name="CustomShape 2"/>
          <p:cNvSpPr/>
          <p:nvPr/>
        </p:nvSpPr>
        <p:spPr>
          <a:xfrm rot="16200000">
            <a:off x="-3371760" y="3358800"/>
            <a:ext cx="6857640" cy="11376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46" name="CustomShape 3"/>
          <p:cNvSpPr/>
          <p:nvPr/>
        </p:nvSpPr>
        <p:spPr>
          <a:xfrm>
            <a:off x="2160" y="6764400"/>
            <a:ext cx="12189600" cy="79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47" name="Imagen 2" descr=""/>
          <p:cNvPicPr/>
          <p:nvPr/>
        </p:nvPicPr>
        <p:blipFill>
          <a:blip r:embed="rId1"/>
          <a:stretch/>
        </p:blipFill>
        <p:spPr>
          <a:xfrm>
            <a:off x="1920600" y="2543040"/>
            <a:ext cx="7239960" cy="3135600"/>
          </a:xfrm>
          <a:prstGeom prst="rect">
            <a:avLst/>
          </a:prstGeom>
          <a:ln w="0">
            <a:noFill/>
          </a:ln>
        </p:spPr>
      </p:pic>
      <p:sp>
        <p:nvSpPr>
          <p:cNvPr id="348" name="CustomShape 4"/>
          <p:cNvSpPr/>
          <p:nvPr/>
        </p:nvSpPr>
        <p:spPr>
          <a:xfrm>
            <a:off x="5008320" y="1831320"/>
            <a:ext cx="2047320" cy="24372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es-ES" sz="1600" spc="-1" strike="noStrike">
                <a:solidFill>
                  <a:srgbClr val="eab52c"/>
                </a:solidFill>
                <a:latin typeface="Akkurat-Bold"/>
              </a:rPr>
              <a:t>2</a:t>
            </a:r>
            <a:r>
              <a:rPr b="1" lang="es-ES" sz="1600" spc="-1" strike="noStrike">
                <a:solidFill>
                  <a:srgbClr val="000000"/>
                </a:solidFill>
                <a:latin typeface="Akkurat"/>
              </a:rPr>
              <a:t>  Propuesta de valor</a:t>
            </a:r>
            <a:endParaRPr b="0" lang="ca-ES" sz="1600" spc="-1" strike="noStrike">
              <a:latin typeface="Arial"/>
            </a:endParaRPr>
          </a:p>
        </p:txBody>
      </p:sp>
      <p:sp>
        <p:nvSpPr>
          <p:cNvPr id="349" name="CustomShape 5"/>
          <p:cNvSpPr/>
          <p:nvPr/>
        </p:nvSpPr>
        <p:spPr>
          <a:xfrm>
            <a:off x="7306920" y="2287800"/>
            <a:ext cx="2614680" cy="24372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es-ES" sz="1600" spc="-1" strike="noStrike">
                <a:solidFill>
                  <a:srgbClr val="eab52c"/>
                </a:solidFill>
                <a:latin typeface="Akkurat-Bold"/>
              </a:rPr>
              <a:t>4</a:t>
            </a:r>
            <a:r>
              <a:rPr b="1" lang="es-ES" sz="1600" spc="-1" strike="noStrike">
                <a:solidFill>
                  <a:srgbClr val="000000"/>
                </a:solidFill>
                <a:latin typeface="Akkurat"/>
              </a:rPr>
              <a:t>  Relación con la clientela</a:t>
            </a:r>
            <a:endParaRPr b="0" lang="ca-ES" sz="1600" spc="-1" strike="noStrike">
              <a:latin typeface="Arial"/>
            </a:endParaRPr>
          </a:p>
        </p:txBody>
      </p:sp>
      <p:sp>
        <p:nvSpPr>
          <p:cNvPr id="350" name="CustomShape 6"/>
          <p:cNvSpPr/>
          <p:nvPr/>
        </p:nvSpPr>
        <p:spPr>
          <a:xfrm>
            <a:off x="8447400" y="2927160"/>
            <a:ext cx="2938680" cy="24372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es-ES" sz="1600" spc="-1" strike="noStrike">
                <a:solidFill>
                  <a:srgbClr val="eab52c"/>
                </a:solidFill>
                <a:latin typeface="Akkurat-Bold"/>
              </a:rPr>
              <a:t>1</a:t>
            </a:r>
            <a:r>
              <a:rPr b="1" lang="es-ES" sz="1600" spc="-1" strike="noStrike">
                <a:solidFill>
                  <a:srgbClr val="000000"/>
                </a:solidFill>
                <a:latin typeface="Akkurat"/>
              </a:rPr>
              <a:t>  Segmentos de clientes/as</a:t>
            </a:r>
            <a:endParaRPr b="0" lang="ca-ES" sz="1600" spc="-1" strike="noStrike">
              <a:latin typeface="Arial"/>
            </a:endParaRPr>
          </a:p>
        </p:txBody>
      </p:sp>
      <p:sp>
        <p:nvSpPr>
          <p:cNvPr id="351" name="CustomShape 7"/>
          <p:cNvSpPr/>
          <p:nvPr/>
        </p:nvSpPr>
        <p:spPr>
          <a:xfrm>
            <a:off x="8303400" y="5874840"/>
            <a:ext cx="2171880" cy="24372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es-ES" sz="1600" spc="-1" strike="noStrike">
                <a:solidFill>
                  <a:srgbClr val="eab52c"/>
                </a:solidFill>
                <a:latin typeface="Akkurat-Bold"/>
              </a:rPr>
              <a:t>5</a:t>
            </a:r>
            <a:r>
              <a:rPr b="1" lang="es-ES" sz="1600" spc="-1" strike="noStrike">
                <a:solidFill>
                  <a:srgbClr val="000000"/>
                </a:solidFill>
                <a:latin typeface="Akkurat"/>
              </a:rPr>
              <a:t>  Flujo de ingresos</a:t>
            </a:r>
            <a:endParaRPr b="0" lang="ca-ES" sz="1600" spc="-1" strike="noStrike">
              <a:latin typeface="Arial"/>
            </a:endParaRPr>
          </a:p>
        </p:txBody>
      </p:sp>
      <p:sp>
        <p:nvSpPr>
          <p:cNvPr id="352" name="CustomShape 8"/>
          <p:cNvSpPr/>
          <p:nvPr/>
        </p:nvSpPr>
        <p:spPr>
          <a:xfrm>
            <a:off x="6927840" y="6107400"/>
            <a:ext cx="1262880" cy="24372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es-ES" sz="1600" spc="-1" strike="noStrike">
                <a:solidFill>
                  <a:srgbClr val="eab52c"/>
                </a:solidFill>
                <a:latin typeface="Akkurat-Bold"/>
              </a:rPr>
              <a:t>3</a:t>
            </a:r>
            <a:r>
              <a:rPr b="1" lang="es-ES" sz="1600" spc="-1" strike="noStrike">
                <a:solidFill>
                  <a:srgbClr val="000000"/>
                </a:solidFill>
                <a:latin typeface="Akkurat"/>
              </a:rPr>
              <a:t>  Canales</a:t>
            </a:r>
            <a:endParaRPr b="0" lang="ca-ES" sz="1600" spc="-1" strike="noStrike">
              <a:latin typeface="Arial"/>
            </a:endParaRPr>
          </a:p>
        </p:txBody>
      </p:sp>
      <p:sp>
        <p:nvSpPr>
          <p:cNvPr id="353" name="CustomShape 9"/>
          <p:cNvSpPr/>
          <p:nvPr/>
        </p:nvSpPr>
        <p:spPr>
          <a:xfrm>
            <a:off x="4656240" y="6218640"/>
            <a:ext cx="2009880" cy="24372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es-ES" sz="1600" spc="-1" strike="noStrike">
                <a:solidFill>
                  <a:srgbClr val="eab52c"/>
                </a:solidFill>
                <a:latin typeface="Akkurat-Bold"/>
              </a:rPr>
              <a:t>7</a:t>
            </a:r>
            <a:r>
              <a:rPr b="1" lang="es-ES" sz="1600" spc="-1" strike="noStrike">
                <a:solidFill>
                  <a:srgbClr val="000000"/>
                </a:solidFill>
                <a:latin typeface="Akkurat"/>
              </a:rPr>
              <a:t>  Recursos clave</a:t>
            </a:r>
            <a:endParaRPr b="0" lang="ca-ES" sz="1600" spc="-1" strike="noStrike">
              <a:latin typeface="Arial"/>
            </a:endParaRPr>
          </a:p>
        </p:txBody>
      </p:sp>
      <p:sp>
        <p:nvSpPr>
          <p:cNvPr id="354" name="CustomShape 10"/>
          <p:cNvSpPr/>
          <p:nvPr/>
        </p:nvSpPr>
        <p:spPr>
          <a:xfrm>
            <a:off x="2102400" y="5874840"/>
            <a:ext cx="2215440" cy="24372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es-ES" sz="1600" spc="-1" strike="noStrike">
                <a:solidFill>
                  <a:srgbClr val="eab52c"/>
                </a:solidFill>
                <a:latin typeface="Akkurat-Bold"/>
              </a:rPr>
              <a:t>9</a:t>
            </a:r>
            <a:r>
              <a:rPr b="1" lang="es-ES" sz="1600" spc="-1" strike="noStrike">
                <a:solidFill>
                  <a:srgbClr val="000000"/>
                </a:solidFill>
                <a:latin typeface="Akkurat"/>
              </a:rPr>
              <a:t>  Estructura de costes</a:t>
            </a:r>
            <a:endParaRPr b="0" lang="ca-ES" sz="1600" spc="-1" strike="noStrike">
              <a:latin typeface="Arial"/>
            </a:endParaRPr>
          </a:p>
        </p:txBody>
      </p:sp>
      <p:sp>
        <p:nvSpPr>
          <p:cNvPr id="355" name="CustomShape 11"/>
          <p:cNvSpPr/>
          <p:nvPr/>
        </p:nvSpPr>
        <p:spPr>
          <a:xfrm>
            <a:off x="511200" y="3932280"/>
            <a:ext cx="1896120" cy="24372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es-ES" sz="1600" spc="-1" strike="noStrike">
                <a:solidFill>
                  <a:srgbClr val="eab52c"/>
                </a:solidFill>
                <a:latin typeface="Akkurat-Bold"/>
              </a:rPr>
              <a:t>8</a:t>
            </a:r>
            <a:r>
              <a:rPr b="1" lang="es-ES" sz="1600" spc="-1" strike="noStrike">
                <a:solidFill>
                  <a:srgbClr val="000000"/>
                </a:solidFill>
                <a:latin typeface="Akkurat"/>
              </a:rPr>
              <a:t>  Red de </a:t>
            </a:r>
            <a:r>
              <a:rPr b="1" i="1" lang="es-ES" sz="1600" spc="-1" strike="noStrike">
                <a:solidFill>
                  <a:srgbClr val="000000"/>
                </a:solidFill>
                <a:latin typeface="Akkurat"/>
              </a:rPr>
              <a:t>partners</a:t>
            </a:r>
            <a:endParaRPr b="0" lang="ca-ES" sz="1600" spc="-1" strike="noStrike">
              <a:latin typeface="Arial"/>
            </a:endParaRPr>
          </a:p>
        </p:txBody>
      </p:sp>
      <p:sp>
        <p:nvSpPr>
          <p:cNvPr id="356" name="CustomShape 12"/>
          <p:cNvSpPr/>
          <p:nvPr/>
        </p:nvSpPr>
        <p:spPr>
          <a:xfrm>
            <a:off x="2855160" y="2162880"/>
            <a:ext cx="1876320" cy="24372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es-ES" sz="1600" spc="-1" strike="noStrike">
                <a:solidFill>
                  <a:srgbClr val="eab52c"/>
                </a:solidFill>
                <a:latin typeface="Akkurat-Bold"/>
              </a:rPr>
              <a:t>6</a:t>
            </a:r>
            <a:r>
              <a:rPr b="1" lang="es-ES" sz="1600" spc="-1" strike="noStrike">
                <a:solidFill>
                  <a:srgbClr val="000000"/>
                </a:solidFill>
                <a:latin typeface="Akkurat"/>
              </a:rPr>
              <a:t>  Actividades clave</a:t>
            </a:r>
            <a:endParaRPr b="0" lang="ca-ES" sz="1600" spc="-1" strike="noStrike">
              <a:latin typeface="Arial"/>
            </a:endParaRPr>
          </a:p>
        </p:txBody>
      </p:sp>
      <p:sp>
        <p:nvSpPr>
          <p:cNvPr id="357" name="Line 13"/>
          <p:cNvSpPr/>
          <p:nvPr/>
        </p:nvSpPr>
        <p:spPr>
          <a:xfrm>
            <a:off x="7927200" y="5172480"/>
            <a:ext cx="698040" cy="622440"/>
          </a:xfrm>
          <a:prstGeom prst="line">
            <a:avLst/>
          </a:prstGeom>
          <a:ln w="12700">
            <a:solidFill>
              <a:srgbClr val="eab52c"/>
            </a:solidFill>
            <a:round/>
          </a:ln>
        </p:spPr>
        <p:style>
          <a:lnRef idx="2">
            <a:schemeClr val="accent1"/>
          </a:lnRef>
          <a:fillRef idx="0">
            <a:schemeClr val="accent1"/>
          </a:fillRef>
          <a:effectRef idx="1">
            <a:schemeClr val="accent1"/>
          </a:effectRef>
          <a:fontRef idx="minor"/>
        </p:style>
      </p:sp>
      <p:sp>
        <p:nvSpPr>
          <p:cNvPr id="358" name="Line 14"/>
          <p:cNvSpPr/>
          <p:nvPr/>
        </p:nvSpPr>
        <p:spPr>
          <a:xfrm>
            <a:off x="6666480" y="4382640"/>
            <a:ext cx="578880" cy="1671840"/>
          </a:xfrm>
          <a:prstGeom prst="line">
            <a:avLst/>
          </a:prstGeom>
          <a:ln w="12700">
            <a:solidFill>
              <a:srgbClr val="eab52c"/>
            </a:solidFill>
            <a:round/>
          </a:ln>
        </p:spPr>
        <p:style>
          <a:lnRef idx="2">
            <a:schemeClr val="accent1"/>
          </a:lnRef>
          <a:fillRef idx="0">
            <a:schemeClr val="accent1"/>
          </a:fillRef>
          <a:effectRef idx="1">
            <a:schemeClr val="accent1"/>
          </a:effectRef>
          <a:fontRef idx="minor"/>
        </p:style>
      </p:sp>
      <p:sp>
        <p:nvSpPr>
          <p:cNvPr id="359" name="Line 15"/>
          <p:cNvSpPr/>
          <p:nvPr/>
        </p:nvSpPr>
        <p:spPr>
          <a:xfrm>
            <a:off x="4656240" y="4501800"/>
            <a:ext cx="565560" cy="1671840"/>
          </a:xfrm>
          <a:prstGeom prst="line">
            <a:avLst/>
          </a:prstGeom>
          <a:ln w="12700">
            <a:solidFill>
              <a:srgbClr val="eab52c"/>
            </a:solidFill>
            <a:round/>
          </a:ln>
        </p:spPr>
        <p:style>
          <a:lnRef idx="2">
            <a:schemeClr val="accent1"/>
          </a:lnRef>
          <a:fillRef idx="0">
            <a:schemeClr val="accent1"/>
          </a:fillRef>
          <a:effectRef idx="1">
            <a:schemeClr val="accent1"/>
          </a:effectRef>
          <a:fontRef idx="minor"/>
        </p:style>
      </p:sp>
      <p:sp>
        <p:nvSpPr>
          <p:cNvPr id="360" name="Line 16"/>
          <p:cNvSpPr/>
          <p:nvPr/>
        </p:nvSpPr>
        <p:spPr>
          <a:xfrm flipH="1">
            <a:off x="3160440" y="5172480"/>
            <a:ext cx="405720" cy="660240"/>
          </a:xfrm>
          <a:prstGeom prst="line">
            <a:avLst/>
          </a:prstGeom>
          <a:ln w="12700">
            <a:solidFill>
              <a:srgbClr val="eab52c"/>
            </a:solidFill>
            <a:round/>
          </a:ln>
        </p:spPr>
        <p:style>
          <a:lnRef idx="2">
            <a:schemeClr val="accent1"/>
          </a:lnRef>
          <a:fillRef idx="0">
            <a:schemeClr val="accent1"/>
          </a:fillRef>
          <a:effectRef idx="1">
            <a:schemeClr val="accent1"/>
          </a:effectRef>
          <a:fontRef idx="minor"/>
        </p:style>
      </p:sp>
      <p:sp>
        <p:nvSpPr>
          <p:cNvPr id="361" name="Line 17"/>
          <p:cNvSpPr/>
          <p:nvPr/>
        </p:nvSpPr>
        <p:spPr>
          <a:xfrm flipV="1">
            <a:off x="8019360" y="3221280"/>
            <a:ext cx="1076400" cy="284760"/>
          </a:xfrm>
          <a:prstGeom prst="line">
            <a:avLst/>
          </a:prstGeom>
          <a:ln w="12700">
            <a:solidFill>
              <a:srgbClr val="eab52c"/>
            </a:solidFill>
            <a:round/>
          </a:ln>
        </p:spPr>
        <p:style>
          <a:lnRef idx="2">
            <a:schemeClr val="accent1"/>
          </a:lnRef>
          <a:fillRef idx="0">
            <a:schemeClr val="accent1"/>
          </a:fillRef>
          <a:effectRef idx="1">
            <a:schemeClr val="accent1"/>
          </a:effectRef>
          <a:fontRef idx="minor"/>
        </p:style>
      </p:sp>
      <p:sp>
        <p:nvSpPr>
          <p:cNvPr id="362" name="Line 18"/>
          <p:cNvSpPr/>
          <p:nvPr/>
        </p:nvSpPr>
        <p:spPr>
          <a:xfrm flipV="1">
            <a:off x="6955920" y="2584440"/>
            <a:ext cx="1063440" cy="417600"/>
          </a:xfrm>
          <a:prstGeom prst="line">
            <a:avLst/>
          </a:prstGeom>
          <a:ln w="12700">
            <a:solidFill>
              <a:srgbClr val="eab52c"/>
            </a:solidFill>
            <a:round/>
          </a:ln>
        </p:spPr>
        <p:style>
          <a:lnRef idx="2">
            <a:schemeClr val="accent1"/>
          </a:lnRef>
          <a:fillRef idx="0">
            <a:schemeClr val="accent1"/>
          </a:fillRef>
          <a:effectRef idx="1">
            <a:schemeClr val="accent1"/>
          </a:effectRef>
          <a:fontRef idx="minor"/>
        </p:style>
      </p:sp>
      <p:sp>
        <p:nvSpPr>
          <p:cNvPr id="363" name="Line 19"/>
          <p:cNvSpPr/>
          <p:nvPr/>
        </p:nvSpPr>
        <p:spPr>
          <a:xfrm flipV="1">
            <a:off x="5497200" y="2147760"/>
            <a:ext cx="124920" cy="1023480"/>
          </a:xfrm>
          <a:prstGeom prst="line">
            <a:avLst/>
          </a:prstGeom>
          <a:ln w="12700">
            <a:solidFill>
              <a:srgbClr val="eab52c"/>
            </a:solidFill>
            <a:round/>
          </a:ln>
        </p:spPr>
        <p:style>
          <a:lnRef idx="2">
            <a:schemeClr val="accent1"/>
          </a:lnRef>
          <a:fillRef idx="0">
            <a:schemeClr val="accent1"/>
          </a:fillRef>
          <a:effectRef idx="1">
            <a:schemeClr val="accent1"/>
          </a:effectRef>
          <a:fontRef idx="minor"/>
        </p:style>
      </p:sp>
      <p:sp>
        <p:nvSpPr>
          <p:cNvPr id="364" name="Line 20"/>
          <p:cNvSpPr/>
          <p:nvPr/>
        </p:nvSpPr>
        <p:spPr>
          <a:xfrm flipH="1" flipV="1">
            <a:off x="3812400" y="2448720"/>
            <a:ext cx="543240" cy="553320"/>
          </a:xfrm>
          <a:prstGeom prst="line">
            <a:avLst/>
          </a:prstGeom>
          <a:ln w="12700">
            <a:solidFill>
              <a:srgbClr val="eab52c"/>
            </a:solidFill>
            <a:round/>
          </a:ln>
        </p:spPr>
        <p:style>
          <a:lnRef idx="2">
            <a:schemeClr val="accent1"/>
          </a:lnRef>
          <a:fillRef idx="0">
            <a:schemeClr val="accent1"/>
          </a:fillRef>
          <a:effectRef idx="1">
            <a:schemeClr val="accent1"/>
          </a:effectRef>
          <a:fontRef idx="minor"/>
        </p:style>
      </p:sp>
      <p:sp>
        <p:nvSpPr>
          <p:cNvPr id="365" name="Line 21"/>
          <p:cNvSpPr/>
          <p:nvPr/>
        </p:nvSpPr>
        <p:spPr>
          <a:xfrm flipH="1">
            <a:off x="1581120" y="3556440"/>
            <a:ext cx="1433160" cy="340560"/>
          </a:xfrm>
          <a:prstGeom prst="line">
            <a:avLst/>
          </a:prstGeom>
          <a:ln w="12700">
            <a:solidFill>
              <a:srgbClr val="eab52c"/>
            </a:solidFill>
            <a:round/>
          </a:ln>
        </p:spPr>
        <p:style>
          <a:lnRef idx="2">
            <a:schemeClr val="accent1"/>
          </a:lnRef>
          <a:fillRef idx="0">
            <a:schemeClr val="accent1"/>
          </a:fillRef>
          <a:effectRef idx="1">
            <a:schemeClr val="accent1"/>
          </a:effectRef>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TextShape 1"/>
          <p:cNvSpPr txBox="1"/>
          <p:nvPr/>
        </p:nvSpPr>
        <p:spPr>
          <a:xfrm>
            <a:off x="446040" y="641160"/>
            <a:ext cx="8139960" cy="695880"/>
          </a:xfrm>
          <a:prstGeom prst="rect">
            <a:avLst/>
          </a:prstGeom>
          <a:noFill/>
          <a:ln w="0">
            <a:noFill/>
          </a:ln>
        </p:spPr>
        <p:txBody>
          <a:bodyPr lIns="0" rIns="0" tIns="0" bIns="0">
            <a:noAutofit/>
          </a:bodyPr>
          <a:p>
            <a:pPr>
              <a:lnSpc>
                <a:spcPct val="100000"/>
              </a:lnSpc>
            </a:pPr>
            <a:r>
              <a:rPr b="1" lang="ca-ES" sz="3600" spc="-1" strike="noStrike">
                <a:solidFill>
                  <a:srgbClr val="000000"/>
                </a:solidFill>
                <a:latin typeface="AkkuratStd"/>
              </a:rPr>
              <a:t>2. Modelización</a:t>
            </a:r>
            <a:endParaRPr b="0" lang="ca-ES" sz="3600" spc="-1" strike="noStrike">
              <a:solidFill>
                <a:srgbClr val="000000"/>
              </a:solidFill>
              <a:latin typeface="Arial"/>
            </a:endParaRPr>
          </a:p>
        </p:txBody>
      </p:sp>
      <p:sp>
        <p:nvSpPr>
          <p:cNvPr id="367" name="CustomShape 2"/>
          <p:cNvSpPr/>
          <p:nvPr/>
        </p:nvSpPr>
        <p:spPr>
          <a:xfrm rot="16200000">
            <a:off x="-3371760" y="3358800"/>
            <a:ext cx="6857640" cy="11376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68" name="CustomShape 3"/>
          <p:cNvSpPr/>
          <p:nvPr/>
        </p:nvSpPr>
        <p:spPr>
          <a:xfrm>
            <a:off x="2160" y="6764400"/>
            <a:ext cx="12189600" cy="79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69" name="CustomShape 4"/>
          <p:cNvSpPr/>
          <p:nvPr/>
        </p:nvSpPr>
        <p:spPr>
          <a:xfrm>
            <a:off x="5117400" y="3595320"/>
            <a:ext cx="1787760" cy="444240"/>
          </a:xfrm>
          <a:prstGeom prst="rect">
            <a:avLst/>
          </a:prstGeom>
          <a:solidFill>
            <a:srgbClr val="004b72"/>
          </a:solidFill>
          <a:ln w="0">
            <a:noFill/>
          </a:ln>
        </p:spPr>
        <p:style>
          <a:lnRef idx="0"/>
          <a:fillRef idx="0"/>
          <a:effectRef idx="0"/>
          <a:fontRef idx="minor"/>
        </p:style>
        <p:txBody>
          <a:bodyPr lIns="0" rIns="0" tIns="0" bIns="0" anchor="ctr">
            <a:noAutofit/>
          </a:bodyPr>
          <a:p>
            <a:pPr algn="ctr">
              <a:lnSpc>
                <a:spcPct val="100000"/>
              </a:lnSpc>
              <a:spcAft>
                <a:spcPts val="601"/>
              </a:spcAft>
            </a:pPr>
            <a:r>
              <a:rPr b="1" lang="ca-ES" sz="2400" spc="-1" strike="noStrike">
                <a:solidFill>
                  <a:srgbClr val="ffffff"/>
                </a:solidFill>
                <a:latin typeface="AkkuratStd"/>
              </a:rPr>
              <a:t>MVP</a:t>
            </a:r>
            <a:endParaRPr b="0" lang="ca-ES" sz="2400" spc="-1" strike="noStrike">
              <a:latin typeface="Arial"/>
            </a:endParaRPr>
          </a:p>
        </p:txBody>
      </p:sp>
      <p:sp>
        <p:nvSpPr>
          <p:cNvPr id="370" name="CustomShape 5"/>
          <p:cNvSpPr/>
          <p:nvPr/>
        </p:nvSpPr>
        <p:spPr>
          <a:xfrm>
            <a:off x="7368120" y="3595320"/>
            <a:ext cx="1787760" cy="444240"/>
          </a:xfrm>
          <a:prstGeom prst="rect">
            <a:avLst/>
          </a:prstGeom>
          <a:solidFill>
            <a:srgbClr val="004b72"/>
          </a:solidFill>
          <a:ln w="0">
            <a:noFill/>
          </a:ln>
        </p:spPr>
        <p:style>
          <a:lnRef idx="0"/>
          <a:fillRef idx="0"/>
          <a:effectRef idx="0"/>
          <a:fontRef idx="minor"/>
        </p:style>
        <p:txBody>
          <a:bodyPr lIns="0" rIns="0" tIns="0" bIns="0" anchor="ctr">
            <a:noAutofit/>
          </a:bodyPr>
          <a:p>
            <a:pPr algn="ctr">
              <a:lnSpc>
                <a:spcPct val="100000"/>
              </a:lnSpc>
              <a:spcAft>
                <a:spcPts val="601"/>
              </a:spcAft>
            </a:pPr>
            <a:r>
              <a:rPr b="1" lang="ca-ES" sz="2400" spc="-1" strike="noStrike">
                <a:solidFill>
                  <a:srgbClr val="ffffff"/>
                </a:solidFill>
                <a:latin typeface="AkkuratStd"/>
              </a:rPr>
              <a:t>Hacer</a:t>
            </a:r>
            <a:endParaRPr b="0" lang="ca-ES" sz="2400" spc="-1" strike="noStrike">
              <a:latin typeface="Arial"/>
            </a:endParaRPr>
          </a:p>
        </p:txBody>
      </p:sp>
      <p:sp>
        <p:nvSpPr>
          <p:cNvPr id="371" name="CustomShape 6"/>
          <p:cNvSpPr/>
          <p:nvPr/>
        </p:nvSpPr>
        <p:spPr>
          <a:xfrm>
            <a:off x="2866320" y="3595320"/>
            <a:ext cx="1787760" cy="444240"/>
          </a:xfrm>
          <a:prstGeom prst="rect">
            <a:avLst/>
          </a:prstGeom>
          <a:solidFill>
            <a:srgbClr val="004b72"/>
          </a:solidFill>
          <a:ln w="0">
            <a:noFill/>
          </a:ln>
        </p:spPr>
        <p:style>
          <a:lnRef idx="0"/>
          <a:fillRef idx="0"/>
          <a:effectRef idx="0"/>
          <a:fontRef idx="minor"/>
        </p:style>
        <p:txBody>
          <a:bodyPr lIns="0" rIns="0" tIns="0" bIns="0" anchor="ctr">
            <a:noAutofit/>
          </a:bodyPr>
          <a:p>
            <a:pPr algn="ctr">
              <a:lnSpc>
                <a:spcPct val="100000"/>
              </a:lnSpc>
              <a:spcAft>
                <a:spcPts val="601"/>
              </a:spcAft>
            </a:pPr>
            <a:r>
              <a:rPr b="1" lang="ca-ES" sz="2400" spc="-1" strike="noStrike">
                <a:solidFill>
                  <a:srgbClr val="ffffff"/>
                </a:solidFill>
                <a:latin typeface="AkkuratStd"/>
              </a:rPr>
              <a:t>Aprender</a:t>
            </a:r>
            <a:endParaRPr b="0" lang="ca-ES" sz="2400" spc="-1" strike="noStrike">
              <a:latin typeface="Arial"/>
            </a:endParaRPr>
          </a:p>
        </p:txBody>
      </p:sp>
      <p:sp>
        <p:nvSpPr>
          <p:cNvPr id="372" name="CustomShape 7"/>
          <p:cNvSpPr/>
          <p:nvPr/>
        </p:nvSpPr>
        <p:spPr>
          <a:xfrm rot="10800000">
            <a:off x="3581640" y="1808640"/>
            <a:ext cx="4860000" cy="4462200"/>
          </a:xfrm>
          <a:prstGeom prst="circularArrow">
            <a:avLst>
              <a:gd name="adj1" fmla="val 2789"/>
              <a:gd name="adj2" fmla="val 881550"/>
              <a:gd name="adj3" fmla="val 20347322"/>
              <a:gd name="adj4" fmla="val 11261364"/>
              <a:gd name="adj5" fmla="val 8304"/>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73" name="CustomShape 8"/>
          <p:cNvSpPr/>
          <p:nvPr/>
        </p:nvSpPr>
        <p:spPr>
          <a:xfrm>
            <a:off x="5202000" y="5787000"/>
            <a:ext cx="1787760" cy="444240"/>
          </a:xfrm>
          <a:prstGeom prst="rect">
            <a:avLst/>
          </a:prstGeom>
          <a:solidFill>
            <a:srgbClr val="004b72"/>
          </a:solidFill>
          <a:ln w="0">
            <a:noFill/>
          </a:ln>
        </p:spPr>
        <p:style>
          <a:lnRef idx="0"/>
          <a:fillRef idx="0"/>
          <a:effectRef idx="0"/>
          <a:fontRef idx="minor"/>
        </p:style>
        <p:txBody>
          <a:bodyPr lIns="0" rIns="0" tIns="0" bIns="0" anchor="ctr">
            <a:noAutofit/>
          </a:bodyPr>
          <a:p>
            <a:pPr algn="ctr">
              <a:lnSpc>
                <a:spcPct val="100000"/>
              </a:lnSpc>
              <a:spcAft>
                <a:spcPts val="601"/>
              </a:spcAft>
            </a:pPr>
            <a:r>
              <a:rPr b="1" lang="ca-ES" sz="2400" spc="-1" strike="noStrike">
                <a:solidFill>
                  <a:srgbClr val="ffffff"/>
                </a:solidFill>
                <a:latin typeface="AkkuratStd"/>
              </a:rPr>
              <a:t>Medir</a:t>
            </a:r>
            <a:endParaRPr b="0" lang="ca-ES" sz="2400" spc="-1" strike="noStrike">
              <a:latin typeface="Arial"/>
            </a:endParaRPr>
          </a:p>
        </p:txBody>
      </p:sp>
      <p:sp>
        <p:nvSpPr>
          <p:cNvPr id="374" name="CustomShape 9"/>
          <p:cNvSpPr/>
          <p:nvPr/>
        </p:nvSpPr>
        <p:spPr>
          <a:xfrm>
            <a:off x="3581280" y="1461960"/>
            <a:ext cx="4594680" cy="4266000"/>
          </a:xfrm>
          <a:prstGeom prst="circularArrow">
            <a:avLst>
              <a:gd name="adj1" fmla="val 2789"/>
              <a:gd name="adj2" fmla="val 881550"/>
              <a:gd name="adj3" fmla="val 20347322"/>
              <a:gd name="adj4" fmla="val 11261364"/>
              <a:gd name="adj5" fmla="val 8304"/>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75" name="CustomShape 10"/>
          <p:cNvSpPr/>
          <p:nvPr/>
        </p:nvSpPr>
        <p:spPr>
          <a:xfrm>
            <a:off x="5037480" y="1608120"/>
            <a:ext cx="1787760" cy="444240"/>
          </a:xfrm>
          <a:prstGeom prst="rect">
            <a:avLst/>
          </a:prstGeom>
          <a:solidFill>
            <a:srgbClr val="004b72"/>
          </a:solidFill>
          <a:ln w="0">
            <a:noFill/>
          </a:ln>
        </p:spPr>
        <p:style>
          <a:lnRef idx="0"/>
          <a:fillRef idx="0"/>
          <a:effectRef idx="0"/>
          <a:fontRef idx="minor"/>
        </p:style>
        <p:txBody>
          <a:bodyPr lIns="0" rIns="0" tIns="0" bIns="0" anchor="ctr">
            <a:noAutofit/>
          </a:bodyPr>
          <a:p>
            <a:pPr algn="ctr">
              <a:lnSpc>
                <a:spcPct val="100000"/>
              </a:lnSpc>
              <a:spcAft>
                <a:spcPts val="601"/>
              </a:spcAft>
            </a:pPr>
            <a:r>
              <a:rPr b="1" lang="ca-ES" sz="2400" spc="-1" strike="noStrike">
                <a:solidFill>
                  <a:srgbClr val="ffffff"/>
                </a:solidFill>
                <a:latin typeface="AkkuratStd"/>
              </a:rPr>
              <a:t>Hipótesis</a:t>
            </a:r>
            <a:endParaRPr b="0" lang="ca-ES"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Gallery</Template>
  <TotalTime>1317</TotalTime>
  <Application>LibreOffice/7.0.4.2$Linux_X86_64 LibreOffice_project/00$Build-2</Application>
  <AppVersion>15.0000</AppVersion>
  <Words>786</Words>
  <Paragraphs>163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2022-02-16T16:04:17Z</dcterms:created>
  <dc:creator>Oleguer Cebrià Salvador</dc:creator>
  <dc:description/>
  <dc:language>ca-ES</dc:language>
  <cp:lastModifiedBy/>
  <dcterms:modified xsi:type="dcterms:W3CDTF">2025-03-27T15:42:36Z</dcterms:modified>
  <cp:revision>91</cp:revision>
  <dc:subject/>
  <dc:title>Barcelona  Activa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Panorámica</vt:lpwstr>
  </property>
  <property fmtid="{D5CDD505-2E9C-101B-9397-08002B2CF9AE}" pid="4" name="Slides">
    <vt:i4>23</vt:i4>
  </property>
</Properties>
</file>